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67" r:id="rId2"/>
    <p:sldId id="271" r:id="rId3"/>
    <p:sldId id="257" r:id="rId4"/>
    <p:sldId id="276" r:id="rId5"/>
    <p:sldId id="262" r:id="rId6"/>
    <p:sldId id="282" r:id="rId7"/>
    <p:sldId id="283" r:id="rId8"/>
    <p:sldId id="284" r:id="rId9"/>
    <p:sldId id="285" r:id="rId10"/>
    <p:sldId id="280" r:id="rId11"/>
  </p:sldIdLst>
  <p:sldSz cx="12192000" cy="6858000"/>
  <p:notesSz cx="6797675" cy="9926638"/>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76E1"/>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ðal stíll 2 - Áhersla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454" autoAdjust="0"/>
  </p:normalViewPr>
  <p:slideViewPr>
    <p:cSldViewPr snapToGrid="0">
      <p:cViewPr varScale="1">
        <p:scale>
          <a:sx n="102" d="100"/>
          <a:sy n="102" d="100"/>
        </p:scale>
        <p:origin x="893" y="82"/>
      </p:cViewPr>
      <p:guideLst>
        <p:guide orient="horz" pos="2160"/>
        <p:guide pos="3840"/>
      </p:guideLst>
    </p:cSldViewPr>
  </p:slideViewPr>
  <p:notesTextViewPr>
    <p:cViewPr>
      <p:scale>
        <a:sx n="1" d="1"/>
        <a:sy n="1" d="1"/>
      </p:scale>
      <p:origin x="0" y="0"/>
    </p:cViewPr>
  </p:notesTextViewPr>
  <p:sorterViewPr>
    <p:cViewPr>
      <p:scale>
        <a:sx n="140" d="100"/>
        <a:sy n="140" d="100"/>
      </p:scale>
      <p:origin x="0" y="0"/>
    </p:cViewPr>
  </p:sorterViewPr>
  <p:notesViewPr>
    <p:cSldViewPr snapToGrid="0" showGuides="1">
      <p:cViewPr varScale="1">
        <p:scale>
          <a:sx n="46" d="100"/>
          <a:sy n="46" d="100"/>
        </p:scale>
        <p:origin x="2736" y="3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s-IS"/>
          </a:p>
        </p:txBody>
      </p:sp>
      <p:sp>
        <p:nvSpPr>
          <p:cNvPr id="3" name="Dagsetningarstaðgengill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7E66AA1-EFFC-4B2F-8BA4-BB1315086BF3}" type="datetimeFigureOut">
              <a:rPr lang="is-IS" smtClean="0"/>
              <a:t>26.11.2020</a:t>
            </a:fld>
            <a:endParaRPr lang="is-IS"/>
          </a:p>
        </p:txBody>
      </p:sp>
      <p:sp>
        <p:nvSpPr>
          <p:cNvPr id="4" name="Síðufótarstaðgengill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is-IS"/>
          </a:p>
        </p:txBody>
      </p:sp>
      <p:sp>
        <p:nvSpPr>
          <p:cNvPr id="5" name="Skyggnunúmersstaðgengill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0C1B199-2E85-473C-8ABB-A7B97881A928}" type="slidenum">
              <a:rPr lang="is-IS" smtClean="0"/>
              <a:t>‹#›</a:t>
            </a:fld>
            <a:endParaRPr lang="is-IS"/>
          </a:p>
        </p:txBody>
      </p:sp>
    </p:spTree>
    <p:extLst>
      <p:ext uri="{BB962C8B-B14F-4D97-AF65-F5344CB8AC3E}">
        <p14:creationId xmlns:p14="http://schemas.microsoft.com/office/powerpoint/2010/main" val="23255542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s-IS"/>
          </a:p>
        </p:txBody>
      </p:sp>
      <p:sp>
        <p:nvSpPr>
          <p:cNvPr id="3" name="Dagsetningarstaðgengill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2553A6E-F72D-4A8E-95B2-217659E06E0E}" type="datetimeFigureOut">
              <a:rPr lang="is-IS" smtClean="0"/>
              <a:t>26.11.2020</a:t>
            </a:fld>
            <a:endParaRPr lang="is-IS"/>
          </a:p>
        </p:txBody>
      </p:sp>
      <p:sp>
        <p:nvSpPr>
          <p:cNvPr id="4" name="Skyggnumyndastaðgengill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s-IS"/>
          </a:p>
        </p:txBody>
      </p:sp>
      <p:sp>
        <p:nvSpPr>
          <p:cNvPr id="5" name="Minnispunktastaðgengill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s-IS" smtClean="0"/>
              <a:t>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6" name="Síðufótarstaðgengill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s-IS"/>
          </a:p>
        </p:txBody>
      </p:sp>
      <p:sp>
        <p:nvSpPr>
          <p:cNvPr id="7" name="Skyggnunúmersstaðgengill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08050EA-9F0E-4570-8264-8A3DFA83C338}" type="slidenum">
              <a:rPr lang="is-IS" smtClean="0"/>
              <a:t>‹#›</a:t>
            </a:fld>
            <a:endParaRPr lang="is-IS"/>
          </a:p>
        </p:txBody>
      </p:sp>
    </p:spTree>
    <p:extLst>
      <p:ext uri="{BB962C8B-B14F-4D97-AF65-F5344CB8AC3E}">
        <p14:creationId xmlns:p14="http://schemas.microsoft.com/office/powerpoint/2010/main" val="26233515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sz="1200" b="0" i="0" kern="1200" baseline="0" dirty="0" smtClean="0">
                <a:solidFill>
                  <a:schemeClr val="tx1"/>
                </a:solidFill>
                <a:effectLst/>
                <a:latin typeface="+mn-lt"/>
                <a:ea typeface="+mn-ea"/>
                <a:cs typeface="+mn-cs"/>
              </a:rPr>
              <a:t>.</a:t>
            </a:r>
            <a:endParaRPr lang="is-IS" dirty="0"/>
          </a:p>
        </p:txBody>
      </p:sp>
      <p:sp>
        <p:nvSpPr>
          <p:cNvPr id="4" name="Skyggnunúmersstaðgengill 3"/>
          <p:cNvSpPr>
            <a:spLocks noGrp="1"/>
          </p:cNvSpPr>
          <p:nvPr>
            <p:ph type="sldNum" sz="quarter" idx="10"/>
          </p:nvPr>
        </p:nvSpPr>
        <p:spPr/>
        <p:txBody>
          <a:bodyPr/>
          <a:lstStyle/>
          <a:p>
            <a:fld id="{53964DEC-641A-4A63-B37B-56D60B378A63}" type="slidenum">
              <a:rPr lang="is-IS" smtClean="0"/>
              <a:t>1</a:t>
            </a:fld>
            <a:endParaRPr lang="is-IS"/>
          </a:p>
        </p:txBody>
      </p:sp>
    </p:spTree>
    <p:extLst>
      <p:ext uri="{BB962C8B-B14F-4D97-AF65-F5344CB8AC3E}">
        <p14:creationId xmlns:p14="http://schemas.microsoft.com/office/powerpoint/2010/main" val="2102223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AutoNum type="arabicPeriod"/>
            </a:pPr>
            <a:endParaRPr lang="is-IS" sz="1200" dirty="0" smtClean="0"/>
          </a:p>
          <a:p>
            <a:endParaRPr lang="is-IS" dirty="0" smtClean="0"/>
          </a:p>
        </p:txBody>
      </p:sp>
      <p:sp>
        <p:nvSpPr>
          <p:cNvPr id="4" name="Slide Number Placeholder 3"/>
          <p:cNvSpPr>
            <a:spLocks noGrp="1"/>
          </p:cNvSpPr>
          <p:nvPr>
            <p:ph type="sldNum" sz="quarter" idx="10"/>
          </p:nvPr>
        </p:nvSpPr>
        <p:spPr/>
        <p:txBody>
          <a:bodyPr/>
          <a:lstStyle/>
          <a:p>
            <a:fld id="{53964DEC-641A-4A63-B37B-56D60B378A63}" type="slidenum">
              <a:rPr lang="is-IS" smtClean="0"/>
              <a:t>2</a:t>
            </a:fld>
            <a:endParaRPr lang="is-IS"/>
          </a:p>
        </p:txBody>
      </p:sp>
    </p:spTree>
    <p:extLst>
      <p:ext uri="{BB962C8B-B14F-4D97-AF65-F5344CB8AC3E}">
        <p14:creationId xmlns:p14="http://schemas.microsoft.com/office/powerpoint/2010/main" val="3959642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10"/>
          </p:nvPr>
        </p:nvSpPr>
        <p:spPr/>
        <p:txBody>
          <a:bodyPr/>
          <a:lstStyle/>
          <a:p>
            <a:fld id="{53964DEC-641A-4A63-B37B-56D60B378A63}" type="slidenum">
              <a:rPr lang="is-IS" smtClean="0"/>
              <a:t>4</a:t>
            </a:fld>
            <a:endParaRPr lang="is-IS"/>
          </a:p>
        </p:txBody>
      </p:sp>
    </p:spTree>
    <p:extLst>
      <p:ext uri="{BB962C8B-B14F-4D97-AF65-F5344CB8AC3E}">
        <p14:creationId xmlns:p14="http://schemas.microsoft.com/office/powerpoint/2010/main" val="596567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10"/>
          </p:nvPr>
        </p:nvSpPr>
        <p:spPr/>
        <p:txBody>
          <a:bodyPr/>
          <a:lstStyle/>
          <a:p>
            <a:fld id="{F08050EA-9F0E-4570-8264-8A3DFA83C338}" type="slidenum">
              <a:rPr lang="is-IS" smtClean="0"/>
              <a:t>5</a:t>
            </a:fld>
            <a:endParaRPr lang="is-IS"/>
          </a:p>
        </p:txBody>
      </p:sp>
    </p:spTree>
    <p:extLst>
      <p:ext uri="{BB962C8B-B14F-4D97-AF65-F5344CB8AC3E}">
        <p14:creationId xmlns:p14="http://schemas.microsoft.com/office/powerpoint/2010/main" val="3292396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10"/>
          </p:nvPr>
        </p:nvSpPr>
        <p:spPr/>
        <p:txBody>
          <a:bodyPr/>
          <a:lstStyle/>
          <a:p>
            <a:fld id="{F08050EA-9F0E-4570-8264-8A3DFA83C338}" type="slidenum">
              <a:rPr lang="is-IS" smtClean="0"/>
              <a:t>6</a:t>
            </a:fld>
            <a:endParaRPr lang="is-IS"/>
          </a:p>
        </p:txBody>
      </p:sp>
    </p:spTree>
    <p:extLst>
      <p:ext uri="{BB962C8B-B14F-4D97-AF65-F5344CB8AC3E}">
        <p14:creationId xmlns:p14="http://schemas.microsoft.com/office/powerpoint/2010/main" val="385719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10"/>
          </p:nvPr>
        </p:nvSpPr>
        <p:spPr/>
        <p:txBody>
          <a:bodyPr/>
          <a:lstStyle/>
          <a:p>
            <a:fld id="{53964DEC-641A-4A63-B37B-56D60B378A63}" type="slidenum">
              <a:rPr lang="is-IS" smtClean="0"/>
              <a:t>7</a:t>
            </a:fld>
            <a:endParaRPr lang="is-IS"/>
          </a:p>
        </p:txBody>
      </p:sp>
    </p:spTree>
    <p:extLst>
      <p:ext uri="{BB962C8B-B14F-4D97-AF65-F5344CB8AC3E}">
        <p14:creationId xmlns:p14="http://schemas.microsoft.com/office/powerpoint/2010/main" val="211907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10"/>
          </p:nvPr>
        </p:nvSpPr>
        <p:spPr/>
        <p:txBody>
          <a:bodyPr/>
          <a:lstStyle/>
          <a:p>
            <a:fld id="{53964DEC-641A-4A63-B37B-56D60B378A63}" type="slidenum">
              <a:rPr lang="is-IS" smtClean="0"/>
              <a:t>8</a:t>
            </a:fld>
            <a:endParaRPr lang="is-IS"/>
          </a:p>
        </p:txBody>
      </p:sp>
    </p:spTree>
    <p:extLst>
      <p:ext uri="{BB962C8B-B14F-4D97-AF65-F5344CB8AC3E}">
        <p14:creationId xmlns:p14="http://schemas.microsoft.com/office/powerpoint/2010/main" val="4145737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10"/>
          </p:nvPr>
        </p:nvSpPr>
        <p:spPr/>
        <p:txBody>
          <a:bodyPr/>
          <a:lstStyle/>
          <a:p>
            <a:fld id="{53964DEC-641A-4A63-B37B-56D60B378A63}" type="slidenum">
              <a:rPr lang="is-IS" smtClean="0"/>
              <a:t>9</a:t>
            </a:fld>
            <a:endParaRPr lang="is-IS"/>
          </a:p>
        </p:txBody>
      </p:sp>
    </p:spTree>
    <p:extLst>
      <p:ext uri="{BB962C8B-B14F-4D97-AF65-F5344CB8AC3E}">
        <p14:creationId xmlns:p14="http://schemas.microsoft.com/office/powerpoint/2010/main" val="1700280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ilskyggna">
    <p:spTree>
      <p:nvGrpSpPr>
        <p:cNvPr id="1" name=""/>
        <p:cNvGrpSpPr/>
        <p:nvPr/>
      </p:nvGrpSpPr>
      <p:grpSpPr>
        <a:xfrm>
          <a:off x="0" y="0"/>
          <a:ext cx="0" cy="0"/>
          <a:chOff x="0" y="0"/>
          <a:chExt cx="0" cy="0"/>
        </a:xfrm>
      </p:grpSpPr>
      <p:sp>
        <p:nvSpPr>
          <p:cNvPr id="2" name="Titill 1"/>
          <p:cNvSpPr>
            <a:spLocks noGrp="1"/>
          </p:cNvSpPr>
          <p:nvPr>
            <p:ph type="ctrTitle"/>
          </p:nvPr>
        </p:nvSpPr>
        <p:spPr>
          <a:xfrm>
            <a:off x="1524000" y="1122363"/>
            <a:ext cx="9144000" cy="2387600"/>
          </a:xfrm>
        </p:spPr>
        <p:txBody>
          <a:bodyPr anchor="b"/>
          <a:lstStyle>
            <a:lvl1pPr algn="ctr">
              <a:defRPr sz="6000"/>
            </a:lvl1pPr>
          </a:lstStyle>
          <a:p>
            <a:r>
              <a:rPr lang="is-IS" smtClean="0"/>
              <a:t>Smelltu til að breyta stíl aðaltitils</a:t>
            </a:r>
            <a:endParaRPr lang="is-IS"/>
          </a:p>
        </p:txBody>
      </p:sp>
      <p:sp>
        <p:nvSpPr>
          <p:cNvPr id="3" name="Undirtitil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s-IS" smtClean="0"/>
              <a:t>Smelltu til að breyta stíl aðalundirtitla</a:t>
            </a:r>
            <a:endParaRPr lang="is-IS"/>
          </a:p>
        </p:txBody>
      </p:sp>
      <p:sp>
        <p:nvSpPr>
          <p:cNvPr id="4" name="Dagsetningarstaðgengill 3"/>
          <p:cNvSpPr>
            <a:spLocks noGrp="1"/>
          </p:cNvSpPr>
          <p:nvPr>
            <p:ph type="dt" sz="half" idx="10"/>
          </p:nvPr>
        </p:nvSpPr>
        <p:spPr/>
        <p:txBody>
          <a:bodyPr/>
          <a:lstStyle/>
          <a:p>
            <a:endParaRPr lang="is-IS"/>
          </a:p>
        </p:txBody>
      </p:sp>
      <p:sp>
        <p:nvSpPr>
          <p:cNvPr id="5" name="Síðufótarstaðgengill 4"/>
          <p:cNvSpPr>
            <a:spLocks noGrp="1"/>
          </p:cNvSpPr>
          <p:nvPr>
            <p:ph type="ftr" sz="quarter" idx="11"/>
          </p:nvPr>
        </p:nvSpPr>
        <p:spPr/>
        <p:txBody>
          <a:bodyPr/>
          <a:lstStyle/>
          <a:p>
            <a:endParaRPr lang="is-IS"/>
          </a:p>
        </p:txBody>
      </p:sp>
      <p:sp>
        <p:nvSpPr>
          <p:cNvPr id="6" name="Skyggnunúmersstaðgengill 5"/>
          <p:cNvSpPr>
            <a:spLocks noGrp="1"/>
          </p:cNvSpPr>
          <p:nvPr>
            <p:ph type="sldNum" sz="quarter" idx="12"/>
          </p:nvPr>
        </p:nvSpPr>
        <p:spPr/>
        <p:txBody>
          <a:bodyPr/>
          <a:lstStyle/>
          <a:p>
            <a:fld id="{F34A33BA-A17B-4221-9AAE-D44F3040AA42}" type="slidenum">
              <a:rPr lang="is-IS" smtClean="0"/>
              <a:t>‹#›</a:t>
            </a:fld>
            <a:endParaRPr lang="is-IS"/>
          </a:p>
        </p:txBody>
      </p:sp>
    </p:spTree>
    <p:extLst>
      <p:ext uri="{BB962C8B-B14F-4D97-AF65-F5344CB8AC3E}">
        <p14:creationId xmlns:p14="http://schemas.microsoft.com/office/powerpoint/2010/main" val="545406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ill og lóðréttur texti">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smtClean="0"/>
              <a:t>Smelltu til að breyta stíl aðaltitils</a:t>
            </a:r>
            <a:endParaRPr lang="is-IS"/>
          </a:p>
        </p:txBody>
      </p:sp>
      <p:sp>
        <p:nvSpPr>
          <p:cNvPr id="3" name="Staðgengill lóðrétts texta 2"/>
          <p:cNvSpPr>
            <a:spLocks noGrp="1"/>
          </p:cNvSpPr>
          <p:nvPr>
            <p:ph type="body" orient="vert" idx="1"/>
          </p:nvPr>
        </p:nvSpPr>
        <p:spPr/>
        <p:txBody>
          <a:bodyPr vert="eaVert"/>
          <a:lstStyle/>
          <a:p>
            <a:pPr lvl="0"/>
            <a:r>
              <a:rPr lang="is-IS" smtClean="0"/>
              <a:t>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Dagsetningarstaðgengill 3"/>
          <p:cNvSpPr>
            <a:spLocks noGrp="1"/>
          </p:cNvSpPr>
          <p:nvPr>
            <p:ph type="dt" sz="half" idx="10"/>
          </p:nvPr>
        </p:nvSpPr>
        <p:spPr/>
        <p:txBody>
          <a:bodyPr/>
          <a:lstStyle/>
          <a:p>
            <a:endParaRPr lang="is-IS"/>
          </a:p>
        </p:txBody>
      </p:sp>
      <p:sp>
        <p:nvSpPr>
          <p:cNvPr id="5" name="Síðufótarstaðgengill 4"/>
          <p:cNvSpPr>
            <a:spLocks noGrp="1"/>
          </p:cNvSpPr>
          <p:nvPr>
            <p:ph type="ftr" sz="quarter" idx="11"/>
          </p:nvPr>
        </p:nvSpPr>
        <p:spPr/>
        <p:txBody>
          <a:bodyPr/>
          <a:lstStyle/>
          <a:p>
            <a:endParaRPr lang="is-IS"/>
          </a:p>
        </p:txBody>
      </p:sp>
      <p:sp>
        <p:nvSpPr>
          <p:cNvPr id="6" name="Skyggnunúmersstaðgengill 5"/>
          <p:cNvSpPr>
            <a:spLocks noGrp="1"/>
          </p:cNvSpPr>
          <p:nvPr>
            <p:ph type="sldNum" sz="quarter" idx="12"/>
          </p:nvPr>
        </p:nvSpPr>
        <p:spPr/>
        <p:txBody>
          <a:bodyPr/>
          <a:lstStyle/>
          <a:p>
            <a:fld id="{F34A33BA-A17B-4221-9AAE-D44F3040AA42}" type="slidenum">
              <a:rPr lang="is-IS" smtClean="0"/>
              <a:t>‹#›</a:t>
            </a:fld>
            <a:endParaRPr lang="is-IS"/>
          </a:p>
        </p:txBody>
      </p:sp>
    </p:spTree>
    <p:extLst>
      <p:ext uri="{BB962C8B-B14F-4D97-AF65-F5344CB8AC3E}">
        <p14:creationId xmlns:p14="http://schemas.microsoft.com/office/powerpoint/2010/main" val="1992731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óðréttur titill og texti">
    <p:spTree>
      <p:nvGrpSpPr>
        <p:cNvPr id="1" name=""/>
        <p:cNvGrpSpPr/>
        <p:nvPr/>
      </p:nvGrpSpPr>
      <p:grpSpPr>
        <a:xfrm>
          <a:off x="0" y="0"/>
          <a:ext cx="0" cy="0"/>
          <a:chOff x="0" y="0"/>
          <a:chExt cx="0" cy="0"/>
        </a:xfrm>
      </p:grpSpPr>
      <p:sp>
        <p:nvSpPr>
          <p:cNvPr id="2" name="Lóðréttur titill 1"/>
          <p:cNvSpPr>
            <a:spLocks noGrp="1"/>
          </p:cNvSpPr>
          <p:nvPr>
            <p:ph type="title" orient="vert"/>
          </p:nvPr>
        </p:nvSpPr>
        <p:spPr>
          <a:xfrm>
            <a:off x="8724900" y="365125"/>
            <a:ext cx="2628900" cy="5811838"/>
          </a:xfrm>
        </p:spPr>
        <p:txBody>
          <a:bodyPr vert="eaVert"/>
          <a:lstStyle/>
          <a:p>
            <a:r>
              <a:rPr lang="is-IS" smtClean="0"/>
              <a:t>Smelltu til að breyta stíl aðaltitils</a:t>
            </a:r>
            <a:endParaRPr lang="is-IS"/>
          </a:p>
        </p:txBody>
      </p:sp>
      <p:sp>
        <p:nvSpPr>
          <p:cNvPr id="3" name="Staðgengill lóðrétts texta 2"/>
          <p:cNvSpPr>
            <a:spLocks noGrp="1"/>
          </p:cNvSpPr>
          <p:nvPr>
            <p:ph type="body" orient="vert" idx="1"/>
          </p:nvPr>
        </p:nvSpPr>
        <p:spPr>
          <a:xfrm>
            <a:off x="838200" y="365125"/>
            <a:ext cx="7734300" cy="5811838"/>
          </a:xfrm>
        </p:spPr>
        <p:txBody>
          <a:bodyPr vert="eaVert"/>
          <a:lstStyle/>
          <a:p>
            <a:pPr lvl="0"/>
            <a:r>
              <a:rPr lang="is-IS" smtClean="0"/>
              <a:t>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Dagsetningarstaðgengill 3"/>
          <p:cNvSpPr>
            <a:spLocks noGrp="1"/>
          </p:cNvSpPr>
          <p:nvPr>
            <p:ph type="dt" sz="half" idx="10"/>
          </p:nvPr>
        </p:nvSpPr>
        <p:spPr/>
        <p:txBody>
          <a:bodyPr/>
          <a:lstStyle/>
          <a:p>
            <a:endParaRPr lang="is-IS"/>
          </a:p>
        </p:txBody>
      </p:sp>
      <p:sp>
        <p:nvSpPr>
          <p:cNvPr id="5" name="Síðufótarstaðgengill 4"/>
          <p:cNvSpPr>
            <a:spLocks noGrp="1"/>
          </p:cNvSpPr>
          <p:nvPr>
            <p:ph type="ftr" sz="quarter" idx="11"/>
          </p:nvPr>
        </p:nvSpPr>
        <p:spPr/>
        <p:txBody>
          <a:bodyPr/>
          <a:lstStyle/>
          <a:p>
            <a:endParaRPr lang="is-IS"/>
          </a:p>
        </p:txBody>
      </p:sp>
      <p:sp>
        <p:nvSpPr>
          <p:cNvPr id="6" name="Skyggnunúmersstaðgengill 5"/>
          <p:cNvSpPr>
            <a:spLocks noGrp="1"/>
          </p:cNvSpPr>
          <p:nvPr>
            <p:ph type="sldNum" sz="quarter" idx="12"/>
          </p:nvPr>
        </p:nvSpPr>
        <p:spPr/>
        <p:txBody>
          <a:bodyPr/>
          <a:lstStyle/>
          <a:p>
            <a:fld id="{F34A33BA-A17B-4221-9AAE-D44F3040AA42}" type="slidenum">
              <a:rPr lang="is-IS" smtClean="0"/>
              <a:t>‹#›</a:t>
            </a:fld>
            <a:endParaRPr lang="is-IS"/>
          </a:p>
        </p:txBody>
      </p:sp>
    </p:spTree>
    <p:extLst>
      <p:ext uri="{BB962C8B-B14F-4D97-AF65-F5344CB8AC3E}">
        <p14:creationId xmlns:p14="http://schemas.microsoft.com/office/powerpoint/2010/main" val="1879792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Heiti fyrirlesturs copy 3">
    <p:spTree>
      <p:nvGrpSpPr>
        <p:cNvPr id="1" name=""/>
        <p:cNvGrpSpPr/>
        <p:nvPr/>
      </p:nvGrpSpPr>
      <p:grpSpPr>
        <a:xfrm>
          <a:off x="0" y="0"/>
          <a:ext cx="0" cy="0"/>
          <a:chOff x="0" y="0"/>
          <a:chExt cx="0" cy="0"/>
        </a:xfrm>
      </p:grpSpPr>
      <p:sp>
        <p:nvSpPr>
          <p:cNvPr id="46" name="Rectangle"/>
          <p:cNvSpPr/>
          <p:nvPr/>
        </p:nvSpPr>
        <p:spPr>
          <a:xfrm>
            <a:off x="-14354" y="5723004"/>
            <a:ext cx="12220708" cy="1160463"/>
          </a:xfrm>
          <a:prstGeom prst="rect">
            <a:avLst/>
          </a:prstGeom>
          <a:solidFill>
            <a:srgbClr val="FDD559"/>
          </a:solidFill>
          <a:ln w="12700">
            <a:miter lim="400000"/>
          </a:ln>
        </p:spPr>
        <p:txBody>
          <a:bodyPr lIns="0" tIns="0" rIns="0" bIns="0" anchor="ctr"/>
          <a:lstStyle/>
          <a:p>
            <a:pPr algn="ctr" defTabSz="412750">
              <a:spcBef>
                <a:spcPts val="0"/>
              </a:spcBef>
              <a:defRPr sz="3200" b="0">
                <a:solidFill>
                  <a:srgbClr val="FFFFFF"/>
                </a:solidFill>
                <a:latin typeface="Helvetica Neue Medium"/>
                <a:ea typeface="Helvetica Neue Medium"/>
                <a:cs typeface="Helvetica Neue Medium"/>
                <a:sym typeface="Helvetica Neue Medium"/>
              </a:defRPr>
            </a:pPr>
            <a:endParaRPr sz="1600"/>
          </a:p>
        </p:txBody>
      </p:sp>
      <p:sp>
        <p:nvSpPr>
          <p:cNvPr id="47" name="Rectangle"/>
          <p:cNvSpPr/>
          <p:nvPr/>
        </p:nvSpPr>
        <p:spPr>
          <a:xfrm>
            <a:off x="-14354" y="-139149"/>
            <a:ext cx="12220708" cy="5889713"/>
          </a:xfrm>
          <a:prstGeom prst="rect">
            <a:avLst/>
          </a:prstGeom>
          <a:solidFill>
            <a:srgbClr val="0476E1"/>
          </a:solidFill>
          <a:ln w="12700">
            <a:miter lim="400000"/>
          </a:ln>
        </p:spPr>
        <p:txBody>
          <a:bodyPr lIns="0" tIns="0" rIns="0" bIns="0" anchor="ctr"/>
          <a:lstStyle/>
          <a:p>
            <a:pPr algn="ctr" defTabSz="412750">
              <a:spcBef>
                <a:spcPts val="0"/>
              </a:spcBef>
              <a:defRPr sz="3200" b="0">
                <a:solidFill>
                  <a:srgbClr val="FFFFFF"/>
                </a:solidFill>
                <a:latin typeface="Helvetica Neue Medium"/>
                <a:ea typeface="Helvetica Neue Medium"/>
                <a:cs typeface="Helvetica Neue Medium"/>
                <a:sym typeface="Helvetica Neue Medium"/>
              </a:defRPr>
            </a:pPr>
            <a:endParaRPr sz="1600"/>
          </a:p>
        </p:txBody>
      </p:sp>
      <p:pic>
        <p:nvPicPr>
          <p:cNvPr id="48" name="Group 218.jpg" descr="Group 218.jpg"/>
          <p:cNvPicPr>
            <a:picLocks noChangeAspect="1"/>
          </p:cNvPicPr>
          <p:nvPr/>
        </p:nvPicPr>
        <p:blipFill>
          <a:blip r:embed="rId2"/>
          <a:stretch>
            <a:fillRect/>
          </a:stretch>
        </p:blipFill>
        <p:spPr>
          <a:xfrm>
            <a:off x="6650325" y="3468716"/>
            <a:ext cx="4631751" cy="3417007"/>
          </a:xfrm>
          <a:prstGeom prst="rect">
            <a:avLst/>
          </a:prstGeom>
          <a:ln w="12700">
            <a:miter lim="400000"/>
          </a:ln>
        </p:spPr>
      </p:pic>
      <p:sp>
        <p:nvSpPr>
          <p:cNvPr id="49" name="Text"/>
          <p:cNvSpPr txBox="1"/>
          <p:nvPr/>
        </p:nvSpPr>
        <p:spPr>
          <a:xfrm>
            <a:off x="2255267" y="3334102"/>
            <a:ext cx="51361" cy="1897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endParaRPr sz="900"/>
          </a:p>
        </p:txBody>
      </p:sp>
      <p:pic>
        <p:nvPicPr>
          <p:cNvPr id="53" name="Image" descr="Image"/>
          <p:cNvPicPr>
            <a:picLocks noChangeAspect="1"/>
          </p:cNvPicPr>
          <p:nvPr/>
        </p:nvPicPr>
        <p:blipFill>
          <a:blip r:embed="rId3"/>
          <a:stretch>
            <a:fillRect/>
          </a:stretch>
        </p:blipFill>
        <p:spPr>
          <a:xfrm>
            <a:off x="406400" y="406400"/>
            <a:ext cx="457202" cy="715874"/>
          </a:xfrm>
          <a:prstGeom prst="rect">
            <a:avLst/>
          </a:prstGeom>
          <a:ln w="12700">
            <a:miter lim="400000"/>
          </a:ln>
        </p:spPr>
      </p:pic>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7" name="Text Placeholder 2">
            <a:extLst>
              <a:ext uri="{FF2B5EF4-FFF2-40B4-BE49-F238E27FC236}">
                <a16:creationId xmlns:a16="http://schemas.microsoft.com/office/drawing/2014/main" id="{0C343A07-EEE3-A34A-9744-5BCE3D943E27}"/>
              </a:ext>
            </a:extLst>
          </p:cNvPr>
          <p:cNvSpPr>
            <a:spLocks noGrp="1"/>
          </p:cNvSpPr>
          <p:nvPr>
            <p:ph type="body" sz="quarter" idx="16" hasCustomPrompt="1"/>
          </p:nvPr>
        </p:nvSpPr>
        <p:spPr>
          <a:xfrm>
            <a:off x="1262857" y="2509308"/>
            <a:ext cx="7659688" cy="838200"/>
          </a:xfrm>
        </p:spPr>
        <p:txBody>
          <a:bodyPr>
            <a:normAutofit/>
          </a:bodyPr>
          <a:lstStyle>
            <a:lvl1pPr marL="0" indent="0">
              <a:buNone/>
              <a:defRPr sz="5000" b="1">
                <a:solidFill>
                  <a:schemeClr val="bg1"/>
                </a:solidFill>
                <a:latin typeface="Arial" panose="020B0604020202020204" pitchFamily="34" charset="0"/>
                <a:cs typeface="Arial" panose="020B0604020202020204" pitchFamily="34" charset="0"/>
              </a:defRPr>
            </a:lvl1pPr>
          </a:lstStyle>
          <a:p>
            <a:pPr lvl="0"/>
            <a:r>
              <a:rPr lang="en-IS" dirty="0"/>
              <a:t>Fyrirsögn fyrirlesturs</a:t>
            </a:r>
          </a:p>
        </p:txBody>
      </p:sp>
      <p:sp>
        <p:nvSpPr>
          <p:cNvPr id="18" name="Text Placeholder 2">
            <a:extLst>
              <a:ext uri="{FF2B5EF4-FFF2-40B4-BE49-F238E27FC236}">
                <a16:creationId xmlns:a16="http://schemas.microsoft.com/office/drawing/2014/main" id="{20339ABE-D946-B642-81AD-5B4E692758BF}"/>
              </a:ext>
            </a:extLst>
          </p:cNvPr>
          <p:cNvSpPr>
            <a:spLocks noGrp="1"/>
          </p:cNvSpPr>
          <p:nvPr>
            <p:ph type="body" sz="quarter" idx="17" hasCustomPrompt="1"/>
          </p:nvPr>
        </p:nvSpPr>
        <p:spPr>
          <a:xfrm>
            <a:off x="1279790" y="3384385"/>
            <a:ext cx="7659688" cy="434975"/>
          </a:xfrm>
        </p:spPr>
        <p:txBody>
          <a:bodyPr>
            <a:normAutofit/>
          </a:bodyPr>
          <a:lstStyle>
            <a:lvl1pPr marL="0" indent="0">
              <a:buNone/>
              <a:defRPr sz="2500" b="0">
                <a:solidFill>
                  <a:schemeClr val="bg1"/>
                </a:solidFill>
                <a:latin typeface="Arial" panose="020B0604020202020204" pitchFamily="34" charset="0"/>
                <a:cs typeface="Arial" panose="020B0604020202020204" pitchFamily="34" charset="0"/>
              </a:defRPr>
            </a:lvl1pPr>
          </a:lstStyle>
          <a:p>
            <a:r>
              <a:rPr lang="en-GB" dirty="0" err="1"/>
              <a:t>Undirtitill</a:t>
            </a:r>
            <a:r>
              <a:rPr lang="en-GB" dirty="0"/>
              <a:t> </a:t>
            </a:r>
            <a:r>
              <a:rPr lang="en-GB" dirty="0" err="1"/>
              <a:t>fyrirlesturs</a:t>
            </a:r>
            <a:endParaRPr lang="en-GB" dirty="0"/>
          </a:p>
        </p:txBody>
      </p:sp>
      <p:sp>
        <p:nvSpPr>
          <p:cNvPr id="20" name="Text Placeholder 2">
            <a:extLst>
              <a:ext uri="{FF2B5EF4-FFF2-40B4-BE49-F238E27FC236}">
                <a16:creationId xmlns:a16="http://schemas.microsoft.com/office/drawing/2014/main" id="{97CF37E1-ADED-9D4F-8CB2-25BEA415BF84}"/>
              </a:ext>
            </a:extLst>
          </p:cNvPr>
          <p:cNvSpPr>
            <a:spLocks noGrp="1"/>
          </p:cNvSpPr>
          <p:nvPr>
            <p:ph type="body" sz="quarter" idx="18" hasCustomPrompt="1"/>
          </p:nvPr>
        </p:nvSpPr>
        <p:spPr>
          <a:xfrm>
            <a:off x="1279790" y="6201189"/>
            <a:ext cx="7659688" cy="204093"/>
          </a:xfrm>
        </p:spPr>
        <p:txBody>
          <a:bodyPr>
            <a:normAutofit/>
          </a:bodyPr>
          <a:lstStyle>
            <a:lvl1pPr marL="0" indent="0">
              <a:buNone/>
              <a:defRPr sz="1500" b="1">
                <a:solidFill>
                  <a:schemeClr val="bg1"/>
                </a:solidFill>
                <a:latin typeface="Arial" panose="020B0604020202020204" pitchFamily="34" charset="0"/>
                <a:cs typeface="Arial" panose="020B0604020202020204" pitchFamily="34" charset="0"/>
              </a:defRPr>
            </a:lvl1pPr>
          </a:lstStyle>
          <a:p>
            <a:r>
              <a:rPr lang="en-GB" dirty="0" err="1"/>
              <a:t>Nafn</a:t>
            </a:r>
            <a:r>
              <a:rPr lang="en-GB" dirty="0"/>
              <a:t> </a:t>
            </a:r>
            <a:r>
              <a:rPr lang="en-GB" dirty="0" err="1"/>
              <a:t>og</a:t>
            </a:r>
            <a:r>
              <a:rPr lang="en-GB" dirty="0"/>
              <a:t> </a:t>
            </a:r>
            <a:r>
              <a:rPr lang="en-GB" dirty="0" err="1"/>
              <a:t>dagsetning</a:t>
            </a:r>
            <a:endParaRPr lang="en-GB" dirty="0"/>
          </a:p>
        </p:txBody>
      </p:sp>
    </p:spTree>
    <p:extLst>
      <p:ext uri="{BB962C8B-B14F-4D97-AF65-F5344CB8AC3E}">
        <p14:creationId xmlns:p14="http://schemas.microsoft.com/office/powerpoint/2010/main" val="146635048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Kaflatitill">
    <p:spTree>
      <p:nvGrpSpPr>
        <p:cNvPr id="1" name=""/>
        <p:cNvGrpSpPr/>
        <p:nvPr/>
      </p:nvGrpSpPr>
      <p:grpSpPr>
        <a:xfrm>
          <a:off x="0" y="0"/>
          <a:ext cx="0" cy="0"/>
          <a:chOff x="0" y="0"/>
          <a:chExt cx="0" cy="0"/>
        </a:xfrm>
      </p:grpSpPr>
      <p:pic>
        <p:nvPicPr>
          <p:cNvPr id="73" name="Image" descr="Image"/>
          <p:cNvPicPr>
            <a:picLocks noChangeAspect="1"/>
          </p:cNvPicPr>
          <p:nvPr/>
        </p:nvPicPr>
        <p:blipFill>
          <a:blip r:embed="rId2"/>
          <a:stretch>
            <a:fillRect/>
          </a:stretch>
        </p:blipFill>
        <p:spPr>
          <a:xfrm>
            <a:off x="387350" y="400050"/>
            <a:ext cx="457202" cy="715874"/>
          </a:xfrm>
          <a:prstGeom prst="rect">
            <a:avLst/>
          </a:prstGeom>
          <a:ln w="12700">
            <a:miter lim="400000"/>
          </a:ln>
        </p:spPr>
      </p:pic>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ext Placeholder 2">
            <a:extLst>
              <a:ext uri="{FF2B5EF4-FFF2-40B4-BE49-F238E27FC236}">
                <a16:creationId xmlns:a16="http://schemas.microsoft.com/office/drawing/2014/main" id="{8D403527-120F-334E-AF19-5514F6DC2AC7}"/>
              </a:ext>
            </a:extLst>
          </p:cNvPr>
          <p:cNvSpPr>
            <a:spLocks noGrp="1"/>
          </p:cNvSpPr>
          <p:nvPr>
            <p:ph type="body" sz="quarter" idx="16" hasCustomPrompt="1"/>
          </p:nvPr>
        </p:nvSpPr>
        <p:spPr>
          <a:xfrm>
            <a:off x="1253331" y="2703136"/>
            <a:ext cx="4066814" cy="812800"/>
          </a:xfrm>
        </p:spPr>
        <p:txBody>
          <a:bodyPr>
            <a:normAutofit/>
          </a:bodyPr>
          <a:lstStyle>
            <a:lvl1pPr marL="0" indent="0">
              <a:buNone/>
              <a:defRPr sz="5000" b="1">
                <a:latin typeface="Arial" panose="020B0604020202020204" pitchFamily="34" charset="0"/>
                <a:cs typeface="Arial" panose="020B0604020202020204" pitchFamily="34" charset="0"/>
              </a:defRPr>
            </a:lvl1pPr>
          </a:lstStyle>
          <a:p>
            <a:pPr lvl="0"/>
            <a:r>
              <a:rPr lang="en-IS" dirty="0"/>
              <a:t>Fyrirsögn</a:t>
            </a:r>
          </a:p>
        </p:txBody>
      </p:sp>
      <p:sp>
        <p:nvSpPr>
          <p:cNvPr id="8" name="Text Placeholder 2">
            <a:extLst>
              <a:ext uri="{FF2B5EF4-FFF2-40B4-BE49-F238E27FC236}">
                <a16:creationId xmlns:a16="http://schemas.microsoft.com/office/drawing/2014/main" id="{69D53C22-14C8-7B4D-8D9D-E4ACC6960EE8}"/>
              </a:ext>
            </a:extLst>
          </p:cNvPr>
          <p:cNvSpPr>
            <a:spLocks noGrp="1"/>
          </p:cNvSpPr>
          <p:nvPr>
            <p:ph type="body" sz="quarter" idx="17" hasCustomPrompt="1"/>
          </p:nvPr>
        </p:nvSpPr>
        <p:spPr>
          <a:xfrm>
            <a:off x="1253331" y="3585210"/>
            <a:ext cx="3900560" cy="340029"/>
          </a:xfrm>
        </p:spPr>
        <p:txBody>
          <a:bodyPr>
            <a:normAutofit/>
          </a:bodyPr>
          <a:lstStyle>
            <a:lvl1pPr marL="0" indent="0">
              <a:buNone/>
              <a:defRPr sz="2000" b="0">
                <a:latin typeface="Arial" panose="020B0604020202020204" pitchFamily="34" charset="0"/>
                <a:cs typeface="Arial" panose="020B0604020202020204" pitchFamily="34" charset="0"/>
              </a:defRPr>
            </a:lvl1pPr>
          </a:lstStyle>
          <a:p>
            <a:r>
              <a:rPr lang="en-GB" dirty="0" err="1"/>
              <a:t>Smelltu</a:t>
            </a:r>
            <a:r>
              <a:rPr lang="en-GB" dirty="0"/>
              <a:t> </a:t>
            </a:r>
            <a:r>
              <a:rPr lang="en-GB" dirty="0" err="1"/>
              <a:t>hér</a:t>
            </a:r>
            <a:r>
              <a:rPr lang="en-GB" dirty="0"/>
              <a:t> </a:t>
            </a:r>
            <a:r>
              <a:rPr lang="en-GB" dirty="0" err="1"/>
              <a:t>til</a:t>
            </a:r>
            <a:r>
              <a:rPr lang="en-GB" dirty="0"/>
              <a:t> </a:t>
            </a:r>
            <a:r>
              <a:rPr lang="en-GB" dirty="0" err="1"/>
              <a:t>að</a:t>
            </a:r>
            <a:r>
              <a:rPr lang="en-GB" dirty="0"/>
              <a:t> </a:t>
            </a:r>
            <a:r>
              <a:rPr lang="en-GB" dirty="0" err="1"/>
              <a:t>skrifa</a:t>
            </a:r>
            <a:r>
              <a:rPr lang="en-GB" dirty="0"/>
              <a:t> </a:t>
            </a:r>
            <a:r>
              <a:rPr lang="en-GB" dirty="0" err="1"/>
              <a:t>texta</a:t>
            </a:r>
            <a:endParaRPr lang="en-GB" dirty="0"/>
          </a:p>
        </p:txBody>
      </p:sp>
      <p:pic>
        <p:nvPicPr>
          <p:cNvPr id="10" name="Picture 9">
            <a:extLst>
              <a:ext uri="{FF2B5EF4-FFF2-40B4-BE49-F238E27FC236}">
                <a16:creationId xmlns:a16="http://schemas.microsoft.com/office/drawing/2014/main" id="{94F4F1FE-186C-DF4C-AB69-0EBCB7C2A399}"/>
              </a:ext>
            </a:extLst>
          </p:cNvPr>
          <p:cNvPicPr>
            <a:picLocks noChangeAspect="1"/>
          </p:cNvPicPr>
          <p:nvPr userDrawn="1"/>
        </p:nvPicPr>
        <p:blipFill>
          <a:blip r:embed="rId3"/>
          <a:stretch>
            <a:fillRect/>
          </a:stretch>
        </p:blipFill>
        <p:spPr>
          <a:xfrm>
            <a:off x="6498089" y="0"/>
            <a:ext cx="5693911" cy="6858000"/>
          </a:xfrm>
          <a:prstGeom prst="rect">
            <a:avLst/>
          </a:prstGeom>
        </p:spPr>
      </p:pic>
    </p:spTree>
    <p:extLst>
      <p:ext uri="{BB962C8B-B14F-4D97-AF65-F5344CB8AC3E}">
        <p14:creationId xmlns:p14="http://schemas.microsoft.com/office/powerpoint/2010/main" val="109022803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Fyrirsögn, punktar, teikning copy 2">
    <p:spTree>
      <p:nvGrpSpPr>
        <p:cNvPr id="1" name=""/>
        <p:cNvGrpSpPr/>
        <p:nvPr/>
      </p:nvGrpSpPr>
      <p:grpSpPr>
        <a:xfrm>
          <a:off x="0" y="0"/>
          <a:ext cx="0" cy="0"/>
          <a:chOff x="0" y="0"/>
          <a:chExt cx="0" cy="0"/>
        </a:xfrm>
      </p:grpSpPr>
      <p:pic>
        <p:nvPicPr>
          <p:cNvPr id="258" name="Image" descr="Image"/>
          <p:cNvPicPr>
            <a:picLocks noChangeAspect="1"/>
          </p:cNvPicPr>
          <p:nvPr/>
        </p:nvPicPr>
        <p:blipFill>
          <a:blip r:embed="rId2"/>
          <a:stretch>
            <a:fillRect/>
          </a:stretch>
        </p:blipFill>
        <p:spPr>
          <a:xfrm>
            <a:off x="387350" y="400050"/>
            <a:ext cx="457202" cy="715874"/>
          </a:xfrm>
          <a:prstGeom prst="rect">
            <a:avLst/>
          </a:prstGeom>
          <a:ln w="12700">
            <a:miter lim="400000"/>
          </a:ln>
        </p:spPr>
      </p:pic>
      <p:sp>
        <p:nvSpPr>
          <p:cNvPr id="2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0" name="Text Placeholder 2">
            <a:extLst>
              <a:ext uri="{FF2B5EF4-FFF2-40B4-BE49-F238E27FC236}">
                <a16:creationId xmlns:a16="http://schemas.microsoft.com/office/drawing/2014/main" id="{1D8E3A77-69B9-0A4E-9A56-96EEC47FB7AC}"/>
              </a:ext>
            </a:extLst>
          </p:cNvPr>
          <p:cNvSpPr>
            <a:spLocks noGrp="1"/>
          </p:cNvSpPr>
          <p:nvPr>
            <p:ph type="body" sz="quarter" idx="17" hasCustomPrompt="1"/>
          </p:nvPr>
        </p:nvSpPr>
        <p:spPr>
          <a:xfrm>
            <a:off x="1271458" y="1782233"/>
            <a:ext cx="4566444" cy="81280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en-IS" dirty="0"/>
              <a:t>Stór fyrirsögn</a:t>
            </a:r>
          </a:p>
        </p:txBody>
      </p:sp>
      <p:sp>
        <p:nvSpPr>
          <p:cNvPr id="20" name="Text Placeholder 2">
            <a:extLst>
              <a:ext uri="{FF2B5EF4-FFF2-40B4-BE49-F238E27FC236}">
                <a16:creationId xmlns:a16="http://schemas.microsoft.com/office/drawing/2014/main" id="{8D4A5E59-0606-2548-A0EA-5DC4790C55C6}"/>
              </a:ext>
            </a:extLst>
          </p:cNvPr>
          <p:cNvSpPr>
            <a:spLocks noGrp="1"/>
          </p:cNvSpPr>
          <p:nvPr>
            <p:ph type="body" sz="quarter" idx="22" hasCustomPrompt="1"/>
          </p:nvPr>
        </p:nvSpPr>
        <p:spPr>
          <a:xfrm>
            <a:off x="1284158" y="2779130"/>
            <a:ext cx="4566444" cy="315383"/>
          </a:xfrm>
        </p:spPr>
        <p:txBody>
          <a:bodyPr>
            <a:normAutofit/>
          </a:bodyPr>
          <a:lstStyle>
            <a:lvl1pPr marL="0" indent="0">
              <a:buNone/>
              <a:defRPr sz="2000" b="0">
                <a:latin typeface="Arial" panose="020B0604020202020204" pitchFamily="34" charset="0"/>
                <a:cs typeface="Arial" panose="020B0604020202020204" pitchFamily="34" charset="0"/>
              </a:defRPr>
            </a:lvl1pPr>
          </a:lstStyle>
          <a:p>
            <a:pPr lvl="0"/>
            <a:r>
              <a:rPr lang="en-IS" dirty="0"/>
              <a:t>Meginmálstexti</a:t>
            </a:r>
          </a:p>
        </p:txBody>
      </p:sp>
      <p:sp>
        <p:nvSpPr>
          <p:cNvPr id="17" name="Text Placeholder 6">
            <a:extLst>
              <a:ext uri="{FF2B5EF4-FFF2-40B4-BE49-F238E27FC236}">
                <a16:creationId xmlns:a16="http://schemas.microsoft.com/office/drawing/2014/main" id="{672D22D8-E233-1740-B4EE-25E239676F15}"/>
              </a:ext>
            </a:extLst>
          </p:cNvPr>
          <p:cNvSpPr>
            <a:spLocks noGrp="1"/>
          </p:cNvSpPr>
          <p:nvPr>
            <p:ph type="body" sz="quarter" idx="21" hasCustomPrompt="1"/>
          </p:nvPr>
        </p:nvSpPr>
        <p:spPr>
          <a:xfrm>
            <a:off x="6517871" y="2486024"/>
            <a:ext cx="3597275" cy="3292475"/>
          </a:xfrm>
        </p:spPr>
        <p:txBody>
          <a:bodyPr anchor="t" anchorCtr="0"/>
          <a:lstStyle>
            <a:lvl1pPr marL="171450" marR="0" indent="-171450" algn="l" defTabSz="412750" rtl="0" eaLnBrk="1" fontAlgn="auto" latinLnBrk="0" hangingPunct="1">
              <a:lnSpc>
                <a:spcPct val="100000"/>
              </a:lnSpc>
              <a:spcBef>
                <a:spcPts val="2950"/>
              </a:spcBef>
              <a:spcAft>
                <a:spcPts val="0"/>
              </a:spcAft>
              <a:buClr>
                <a:srgbClr val="3373DA"/>
              </a:buClr>
              <a:buSzPct val="125000"/>
              <a:buFont typeface="Arial" panose="020B0604020202020204" pitchFamily="34" charset="0"/>
              <a:buChar char="•"/>
              <a:tabLst/>
              <a:defRPr b="0" i="0">
                <a:latin typeface="Arial" panose="020B0604020202020204" pitchFamily="34" charset="0"/>
                <a:cs typeface="Arial" panose="020B0604020202020204" pitchFamily="34" charset="0"/>
              </a:defRPr>
            </a:lvl1pPr>
          </a:lstStyle>
          <a:p>
            <a:pPr lvl="0"/>
            <a:r>
              <a:rPr lang="en-IS" b="0" dirty="0"/>
              <a:t>Megimálstexti</a:t>
            </a:r>
          </a:p>
          <a:p>
            <a:pPr marL="171450" marR="0" lvl="0" indent="-171450" algn="l" defTabSz="412750" rtl="0" eaLnBrk="1" fontAlgn="auto" latinLnBrk="0" hangingPunct="1">
              <a:lnSpc>
                <a:spcPct val="100000"/>
              </a:lnSpc>
              <a:spcBef>
                <a:spcPts val="2950"/>
              </a:spcBef>
              <a:spcAft>
                <a:spcPts val="0"/>
              </a:spcAft>
              <a:buClr>
                <a:srgbClr val="3373DA"/>
              </a:buClr>
              <a:buSzPct val="125000"/>
              <a:buFont typeface="Arial" panose="020B0604020202020204" pitchFamily="34" charset="0"/>
              <a:buChar char="•"/>
              <a:tabLst/>
              <a:defRPr/>
            </a:pPr>
            <a:r>
              <a:rPr lang="en-IS" dirty="0"/>
              <a:t>Meginmálstexti</a:t>
            </a:r>
          </a:p>
          <a:p>
            <a:pPr marL="171450" marR="0" lvl="0" indent="-171450" algn="l" defTabSz="412750" rtl="0" eaLnBrk="1" fontAlgn="auto" latinLnBrk="0" hangingPunct="1">
              <a:lnSpc>
                <a:spcPct val="100000"/>
              </a:lnSpc>
              <a:spcBef>
                <a:spcPts val="2950"/>
              </a:spcBef>
              <a:spcAft>
                <a:spcPts val="0"/>
              </a:spcAft>
              <a:buClr>
                <a:srgbClr val="3373DA"/>
              </a:buClr>
              <a:buSzPct val="125000"/>
              <a:buFont typeface="Arial" panose="020B0604020202020204" pitchFamily="34" charset="0"/>
              <a:buChar char="•"/>
              <a:tabLst/>
              <a:defRPr/>
            </a:pPr>
            <a:r>
              <a:rPr lang="en-IS" dirty="0"/>
              <a:t>Meginmálstexti</a:t>
            </a:r>
          </a:p>
          <a:p>
            <a:pPr marL="171450" marR="0" lvl="0" indent="-171450" algn="l" defTabSz="412750" rtl="0" eaLnBrk="1" fontAlgn="auto" latinLnBrk="0" hangingPunct="1">
              <a:lnSpc>
                <a:spcPct val="100000"/>
              </a:lnSpc>
              <a:spcBef>
                <a:spcPts val="2950"/>
              </a:spcBef>
              <a:spcAft>
                <a:spcPts val="0"/>
              </a:spcAft>
              <a:buClr>
                <a:srgbClr val="3373DA"/>
              </a:buClr>
              <a:buSzPct val="125000"/>
              <a:buFont typeface="Arial" panose="020B0604020202020204" pitchFamily="34" charset="0"/>
              <a:buChar char="•"/>
              <a:tabLst/>
              <a:defRPr/>
            </a:pPr>
            <a:r>
              <a:rPr lang="en-IS" dirty="0"/>
              <a:t>Meginmálstexti</a:t>
            </a:r>
          </a:p>
          <a:p>
            <a:pPr lvl="0"/>
            <a:endParaRPr lang="en-IS" b="0" dirty="0"/>
          </a:p>
        </p:txBody>
      </p:sp>
    </p:spTree>
    <p:extLst>
      <p:ext uri="{BB962C8B-B14F-4D97-AF65-F5344CB8AC3E}">
        <p14:creationId xmlns:p14="http://schemas.microsoft.com/office/powerpoint/2010/main" val="160775671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akk">
    <p:spTree>
      <p:nvGrpSpPr>
        <p:cNvPr id="1" name=""/>
        <p:cNvGrpSpPr/>
        <p:nvPr/>
      </p:nvGrpSpPr>
      <p:grpSpPr>
        <a:xfrm>
          <a:off x="0" y="0"/>
          <a:ext cx="0" cy="0"/>
          <a:chOff x="0" y="0"/>
          <a:chExt cx="0" cy="0"/>
        </a:xfrm>
      </p:grpSpPr>
      <p:pic>
        <p:nvPicPr>
          <p:cNvPr id="315" name="Image" descr="Image"/>
          <p:cNvPicPr>
            <a:picLocks noChangeAspect="1"/>
          </p:cNvPicPr>
          <p:nvPr userDrawn="1"/>
        </p:nvPicPr>
        <p:blipFill>
          <a:blip r:embed="rId2"/>
          <a:stretch>
            <a:fillRect/>
          </a:stretch>
        </p:blipFill>
        <p:spPr>
          <a:xfrm>
            <a:off x="-60325" y="-997250"/>
            <a:ext cx="12312650" cy="9042296"/>
          </a:xfrm>
          <a:prstGeom prst="rect">
            <a:avLst/>
          </a:prstGeom>
          <a:ln w="12700">
            <a:miter lim="400000"/>
          </a:ln>
        </p:spPr>
      </p:pic>
      <p:sp>
        <p:nvSpPr>
          <p:cNvPr id="317" name="Text"/>
          <p:cNvSpPr txBox="1"/>
          <p:nvPr/>
        </p:nvSpPr>
        <p:spPr>
          <a:xfrm>
            <a:off x="2255267" y="3334102"/>
            <a:ext cx="51361" cy="1897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endParaRPr sz="900"/>
          </a:p>
        </p:txBody>
      </p:sp>
      <p:pic>
        <p:nvPicPr>
          <p:cNvPr id="318" name="Image" descr="Image"/>
          <p:cNvPicPr>
            <a:picLocks noChangeAspect="1"/>
          </p:cNvPicPr>
          <p:nvPr/>
        </p:nvPicPr>
        <p:blipFill>
          <a:blip r:embed="rId3"/>
          <a:stretch>
            <a:fillRect/>
          </a:stretch>
        </p:blipFill>
        <p:spPr>
          <a:xfrm>
            <a:off x="406400" y="406400"/>
            <a:ext cx="457202" cy="715874"/>
          </a:xfrm>
          <a:prstGeom prst="rect">
            <a:avLst/>
          </a:prstGeom>
          <a:ln w="12700">
            <a:miter lim="400000"/>
          </a:ln>
        </p:spPr>
      </p:pic>
      <p:sp>
        <p:nvSpPr>
          <p:cNvPr id="3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ext Placeholder 2">
            <a:extLst>
              <a:ext uri="{FF2B5EF4-FFF2-40B4-BE49-F238E27FC236}">
                <a16:creationId xmlns:a16="http://schemas.microsoft.com/office/drawing/2014/main" id="{A04A6754-64AF-6A48-8805-4F9AC7BE5402}"/>
              </a:ext>
            </a:extLst>
          </p:cNvPr>
          <p:cNvSpPr>
            <a:spLocks noGrp="1"/>
          </p:cNvSpPr>
          <p:nvPr>
            <p:ph type="body" sz="quarter" idx="16" hasCustomPrompt="1"/>
          </p:nvPr>
        </p:nvSpPr>
        <p:spPr>
          <a:xfrm>
            <a:off x="1262857" y="2495550"/>
            <a:ext cx="7659688" cy="838200"/>
          </a:xfrm>
        </p:spPr>
        <p:txBody>
          <a:bodyPr anchor="t" anchorCtr="0">
            <a:noAutofit/>
          </a:bodyPr>
          <a:lstStyle>
            <a:lvl1pPr marL="0" indent="0">
              <a:buNone/>
              <a:defRPr sz="7000" b="1">
                <a:solidFill>
                  <a:schemeClr val="bg1"/>
                </a:solidFill>
                <a:latin typeface="Arial" panose="020B0604020202020204" pitchFamily="34" charset="0"/>
                <a:cs typeface="Arial" panose="020B0604020202020204" pitchFamily="34" charset="0"/>
              </a:defRPr>
            </a:lvl1pPr>
          </a:lstStyle>
          <a:p>
            <a:pPr lvl="0"/>
            <a:r>
              <a:rPr lang="en-IS" dirty="0"/>
              <a:t>Titill</a:t>
            </a:r>
          </a:p>
        </p:txBody>
      </p:sp>
    </p:spTree>
    <p:extLst>
      <p:ext uri="{BB962C8B-B14F-4D97-AF65-F5344CB8AC3E}">
        <p14:creationId xmlns:p14="http://schemas.microsoft.com/office/powerpoint/2010/main" val="378114139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ill og efni">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smtClean="0"/>
              <a:t>Smelltu til að breyta stíl aðaltitils</a:t>
            </a:r>
            <a:endParaRPr lang="is-IS"/>
          </a:p>
        </p:txBody>
      </p:sp>
      <p:sp>
        <p:nvSpPr>
          <p:cNvPr id="3" name="Staðgengill efnis 2"/>
          <p:cNvSpPr>
            <a:spLocks noGrp="1"/>
          </p:cNvSpPr>
          <p:nvPr>
            <p:ph idx="1"/>
          </p:nvPr>
        </p:nvSpPr>
        <p:spPr/>
        <p:txBody>
          <a:bodyPr/>
          <a:lstStyle/>
          <a:p>
            <a:pPr lvl="0"/>
            <a:r>
              <a:rPr lang="is-IS" smtClean="0"/>
              <a:t>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Dagsetningarstaðgengill 3"/>
          <p:cNvSpPr>
            <a:spLocks noGrp="1"/>
          </p:cNvSpPr>
          <p:nvPr>
            <p:ph type="dt" sz="half" idx="10"/>
          </p:nvPr>
        </p:nvSpPr>
        <p:spPr/>
        <p:txBody>
          <a:bodyPr/>
          <a:lstStyle/>
          <a:p>
            <a:endParaRPr lang="is-IS"/>
          </a:p>
        </p:txBody>
      </p:sp>
      <p:sp>
        <p:nvSpPr>
          <p:cNvPr id="5" name="Síðufótarstaðgengill 4"/>
          <p:cNvSpPr>
            <a:spLocks noGrp="1"/>
          </p:cNvSpPr>
          <p:nvPr>
            <p:ph type="ftr" sz="quarter" idx="11"/>
          </p:nvPr>
        </p:nvSpPr>
        <p:spPr/>
        <p:txBody>
          <a:bodyPr/>
          <a:lstStyle/>
          <a:p>
            <a:endParaRPr lang="is-IS"/>
          </a:p>
        </p:txBody>
      </p:sp>
      <p:sp>
        <p:nvSpPr>
          <p:cNvPr id="6" name="Skyggnunúmersstaðgengill 5"/>
          <p:cNvSpPr>
            <a:spLocks noGrp="1"/>
          </p:cNvSpPr>
          <p:nvPr>
            <p:ph type="sldNum" sz="quarter" idx="12"/>
          </p:nvPr>
        </p:nvSpPr>
        <p:spPr/>
        <p:txBody>
          <a:bodyPr/>
          <a:lstStyle/>
          <a:p>
            <a:fld id="{F34A33BA-A17B-4221-9AAE-D44F3040AA42}" type="slidenum">
              <a:rPr lang="is-IS" smtClean="0"/>
              <a:t>‹#›</a:t>
            </a:fld>
            <a:endParaRPr lang="is-IS"/>
          </a:p>
        </p:txBody>
      </p:sp>
    </p:spTree>
    <p:extLst>
      <p:ext uri="{BB962C8B-B14F-4D97-AF65-F5344CB8AC3E}">
        <p14:creationId xmlns:p14="http://schemas.microsoft.com/office/powerpoint/2010/main" val="3425237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flafyrirsögn">
    <p:spTree>
      <p:nvGrpSpPr>
        <p:cNvPr id="1" name=""/>
        <p:cNvGrpSpPr/>
        <p:nvPr/>
      </p:nvGrpSpPr>
      <p:grpSpPr>
        <a:xfrm>
          <a:off x="0" y="0"/>
          <a:ext cx="0" cy="0"/>
          <a:chOff x="0" y="0"/>
          <a:chExt cx="0" cy="0"/>
        </a:xfrm>
      </p:grpSpPr>
      <p:sp>
        <p:nvSpPr>
          <p:cNvPr id="2" name="Titill 1"/>
          <p:cNvSpPr>
            <a:spLocks noGrp="1"/>
          </p:cNvSpPr>
          <p:nvPr>
            <p:ph type="title"/>
          </p:nvPr>
        </p:nvSpPr>
        <p:spPr>
          <a:xfrm>
            <a:off x="831850" y="1709738"/>
            <a:ext cx="10515600" cy="2852737"/>
          </a:xfrm>
        </p:spPr>
        <p:txBody>
          <a:bodyPr anchor="b"/>
          <a:lstStyle>
            <a:lvl1pPr>
              <a:defRPr sz="6000"/>
            </a:lvl1pPr>
          </a:lstStyle>
          <a:p>
            <a:r>
              <a:rPr lang="is-IS" smtClean="0"/>
              <a:t>Smelltu til að breyta stíl aðaltitils</a:t>
            </a:r>
            <a:endParaRPr lang="is-IS"/>
          </a:p>
        </p:txBody>
      </p:sp>
      <p:sp>
        <p:nvSpPr>
          <p:cNvPr id="3" name="Textastaðgengill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s-IS" smtClean="0"/>
              <a:t>Breyta stílum aðaltexta</a:t>
            </a:r>
          </a:p>
        </p:txBody>
      </p:sp>
      <p:sp>
        <p:nvSpPr>
          <p:cNvPr id="4" name="Dagsetningarstaðgengill 3"/>
          <p:cNvSpPr>
            <a:spLocks noGrp="1"/>
          </p:cNvSpPr>
          <p:nvPr>
            <p:ph type="dt" sz="half" idx="10"/>
          </p:nvPr>
        </p:nvSpPr>
        <p:spPr/>
        <p:txBody>
          <a:bodyPr/>
          <a:lstStyle/>
          <a:p>
            <a:endParaRPr lang="is-IS"/>
          </a:p>
        </p:txBody>
      </p:sp>
      <p:sp>
        <p:nvSpPr>
          <p:cNvPr id="5" name="Síðufótarstaðgengill 4"/>
          <p:cNvSpPr>
            <a:spLocks noGrp="1"/>
          </p:cNvSpPr>
          <p:nvPr>
            <p:ph type="ftr" sz="quarter" idx="11"/>
          </p:nvPr>
        </p:nvSpPr>
        <p:spPr/>
        <p:txBody>
          <a:bodyPr/>
          <a:lstStyle/>
          <a:p>
            <a:endParaRPr lang="is-IS"/>
          </a:p>
        </p:txBody>
      </p:sp>
      <p:sp>
        <p:nvSpPr>
          <p:cNvPr id="6" name="Skyggnunúmersstaðgengill 5"/>
          <p:cNvSpPr>
            <a:spLocks noGrp="1"/>
          </p:cNvSpPr>
          <p:nvPr>
            <p:ph type="sldNum" sz="quarter" idx="12"/>
          </p:nvPr>
        </p:nvSpPr>
        <p:spPr/>
        <p:txBody>
          <a:bodyPr/>
          <a:lstStyle/>
          <a:p>
            <a:fld id="{F34A33BA-A17B-4221-9AAE-D44F3040AA42}" type="slidenum">
              <a:rPr lang="is-IS" smtClean="0"/>
              <a:t>‹#›</a:t>
            </a:fld>
            <a:endParaRPr lang="is-IS"/>
          </a:p>
        </p:txBody>
      </p:sp>
    </p:spTree>
    <p:extLst>
      <p:ext uri="{BB962C8B-B14F-4D97-AF65-F5344CB8AC3E}">
        <p14:creationId xmlns:p14="http://schemas.microsoft.com/office/powerpoint/2010/main" val="900540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ö efnisatriði">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smtClean="0"/>
              <a:t>Smelltu til að breyta stíl aðaltitils</a:t>
            </a:r>
            <a:endParaRPr lang="is-IS"/>
          </a:p>
        </p:txBody>
      </p:sp>
      <p:sp>
        <p:nvSpPr>
          <p:cNvPr id="3" name="Staðgengill efnis 2"/>
          <p:cNvSpPr>
            <a:spLocks noGrp="1"/>
          </p:cNvSpPr>
          <p:nvPr>
            <p:ph sz="half" idx="1"/>
          </p:nvPr>
        </p:nvSpPr>
        <p:spPr>
          <a:xfrm>
            <a:off x="838200" y="1825625"/>
            <a:ext cx="5181600" cy="4351338"/>
          </a:xfrm>
        </p:spPr>
        <p:txBody>
          <a:bodyPr/>
          <a:lstStyle/>
          <a:p>
            <a:pPr lvl="0"/>
            <a:r>
              <a:rPr lang="is-IS" smtClean="0"/>
              <a:t>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Staðgengill efnis 3"/>
          <p:cNvSpPr>
            <a:spLocks noGrp="1"/>
          </p:cNvSpPr>
          <p:nvPr>
            <p:ph sz="half" idx="2"/>
          </p:nvPr>
        </p:nvSpPr>
        <p:spPr>
          <a:xfrm>
            <a:off x="6172200" y="1825625"/>
            <a:ext cx="5181600" cy="4351338"/>
          </a:xfrm>
        </p:spPr>
        <p:txBody>
          <a:bodyPr/>
          <a:lstStyle/>
          <a:p>
            <a:pPr lvl="0"/>
            <a:r>
              <a:rPr lang="is-IS" smtClean="0"/>
              <a:t>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5" name="Dagsetningarstaðgengill 4"/>
          <p:cNvSpPr>
            <a:spLocks noGrp="1"/>
          </p:cNvSpPr>
          <p:nvPr>
            <p:ph type="dt" sz="half" idx="10"/>
          </p:nvPr>
        </p:nvSpPr>
        <p:spPr/>
        <p:txBody>
          <a:bodyPr/>
          <a:lstStyle/>
          <a:p>
            <a:endParaRPr lang="is-IS"/>
          </a:p>
        </p:txBody>
      </p:sp>
      <p:sp>
        <p:nvSpPr>
          <p:cNvPr id="6" name="Síðufótarstaðgengill 5"/>
          <p:cNvSpPr>
            <a:spLocks noGrp="1"/>
          </p:cNvSpPr>
          <p:nvPr>
            <p:ph type="ftr" sz="quarter" idx="11"/>
          </p:nvPr>
        </p:nvSpPr>
        <p:spPr/>
        <p:txBody>
          <a:bodyPr/>
          <a:lstStyle/>
          <a:p>
            <a:endParaRPr lang="is-IS"/>
          </a:p>
        </p:txBody>
      </p:sp>
      <p:sp>
        <p:nvSpPr>
          <p:cNvPr id="7" name="Skyggnunúmersstaðgengill 6"/>
          <p:cNvSpPr>
            <a:spLocks noGrp="1"/>
          </p:cNvSpPr>
          <p:nvPr>
            <p:ph type="sldNum" sz="quarter" idx="12"/>
          </p:nvPr>
        </p:nvSpPr>
        <p:spPr/>
        <p:txBody>
          <a:bodyPr/>
          <a:lstStyle/>
          <a:p>
            <a:fld id="{F34A33BA-A17B-4221-9AAE-D44F3040AA42}" type="slidenum">
              <a:rPr lang="is-IS" smtClean="0"/>
              <a:t>‹#›</a:t>
            </a:fld>
            <a:endParaRPr lang="is-IS"/>
          </a:p>
        </p:txBody>
      </p:sp>
    </p:spTree>
    <p:extLst>
      <p:ext uri="{BB962C8B-B14F-4D97-AF65-F5344CB8AC3E}">
        <p14:creationId xmlns:p14="http://schemas.microsoft.com/office/powerpoint/2010/main" val="6609397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anburður">
    <p:spTree>
      <p:nvGrpSpPr>
        <p:cNvPr id="1" name=""/>
        <p:cNvGrpSpPr/>
        <p:nvPr/>
      </p:nvGrpSpPr>
      <p:grpSpPr>
        <a:xfrm>
          <a:off x="0" y="0"/>
          <a:ext cx="0" cy="0"/>
          <a:chOff x="0" y="0"/>
          <a:chExt cx="0" cy="0"/>
        </a:xfrm>
      </p:grpSpPr>
      <p:sp>
        <p:nvSpPr>
          <p:cNvPr id="2" name="Titill 1"/>
          <p:cNvSpPr>
            <a:spLocks noGrp="1"/>
          </p:cNvSpPr>
          <p:nvPr>
            <p:ph type="title"/>
          </p:nvPr>
        </p:nvSpPr>
        <p:spPr>
          <a:xfrm>
            <a:off x="839788" y="365125"/>
            <a:ext cx="10515600" cy="1325563"/>
          </a:xfrm>
        </p:spPr>
        <p:txBody>
          <a:bodyPr/>
          <a:lstStyle/>
          <a:p>
            <a:r>
              <a:rPr lang="is-IS" smtClean="0"/>
              <a:t>Smelltu til að breyta stíl aðaltitils</a:t>
            </a:r>
            <a:endParaRPr lang="is-IS"/>
          </a:p>
        </p:txBody>
      </p:sp>
      <p:sp>
        <p:nvSpPr>
          <p:cNvPr id="3" name="Textastaðgengill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smtClean="0"/>
              <a:t>Breyta stílum aðaltexta</a:t>
            </a:r>
          </a:p>
        </p:txBody>
      </p:sp>
      <p:sp>
        <p:nvSpPr>
          <p:cNvPr id="4" name="Staðgengill efnis 3"/>
          <p:cNvSpPr>
            <a:spLocks noGrp="1"/>
          </p:cNvSpPr>
          <p:nvPr>
            <p:ph sz="half" idx="2"/>
          </p:nvPr>
        </p:nvSpPr>
        <p:spPr>
          <a:xfrm>
            <a:off x="839788" y="2505075"/>
            <a:ext cx="5157787" cy="3684588"/>
          </a:xfrm>
        </p:spPr>
        <p:txBody>
          <a:bodyPr/>
          <a:lstStyle/>
          <a:p>
            <a:pPr lvl="0"/>
            <a:r>
              <a:rPr lang="is-IS" smtClean="0"/>
              <a:t>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5" name="Textastaðgengill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smtClean="0"/>
              <a:t>Breyta stílum aðaltexta</a:t>
            </a:r>
          </a:p>
        </p:txBody>
      </p:sp>
      <p:sp>
        <p:nvSpPr>
          <p:cNvPr id="6" name="Staðgengill efnis 5"/>
          <p:cNvSpPr>
            <a:spLocks noGrp="1"/>
          </p:cNvSpPr>
          <p:nvPr>
            <p:ph sz="quarter" idx="4"/>
          </p:nvPr>
        </p:nvSpPr>
        <p:spPr>
          <a:xfrm>
            <a:off x="6172200" y="2505075"/>
            <a:ext cx="5183188" cy="3684588"/>
          </a:xfrm>
        </p:spPr>
        <p:txBody>
          <a:bodyPr/>
          <a:lstStyle/>
          <a:p>
            <a:pPr lvl="0"/>
            <a:r>
              <a:rPr lang="is-IS" smtClean="0"/>
              <a:t>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7" name="Dagsetningarstaðgengill 6"/>
          <p:cNvSpPr>
            <a:spLocks noGrp="1"/>
          </p:cNvSpPr>
          <p:nvPr>
            <p:ph type="dt" sz="half" idx="10"/>
          </p:nvPr>
        </p:nvSpPr>
        <p:spPr/>
        <p:txBody>
          <a:bodyPr/>
          <a:lstStyle/>
          <a:p>
            <a:endParaRPr lang="is-IS"/>
          </a:p>
        </p:txBody>
      </p:sp>
      <p:sp>
        <p:nvSpPr>
          <p:cNvPr id="8" name="Síðufótarstaðgengill 7"/>
          <p:cNvSpPr>
            <a:spLocks noGrp="1"/>
          </p:cNvSpPr>
          <p:nvPr>
            <p:ph type="ftr" sz="quarter" idx="11"/>
          </p:nvPr>
        </p:nvSpPr>
        <p:spPr/>
        <p:txBody>
          <a:bodyPr/>
          <a:lstStyle/>
          <a:p>
            <a:endParaRPr lang="is-IS"/>
          </a:p>
        </p:txBody>
      </p:sp>
      <p:sp>
        <p:nvSpPr>
          <p:cNvPr id="9" name="Skyggnunúmersstaðgengill 8"/>
          <p:cNvSpPr>
            <a:spLocks noGrp="1"/>
          </p:cNvSpPr>
          <p:nvPr>
            <p:ph type="sldNum" sz="quarter" idx="12"/>
          </p:nvPr>
        </p:nvSpPr>
        <p:spPr/>
        <p:txBody>
          <a:bodyPr/>
          <a:lstStyle/>
          <a:p>
            <a:fld id="{F34A33BA-A17B-4221-9AAE-D44F3040AA42}" type="slidenum">
              <a:rPr lang="is-IS" smtClean="0"/>
              <a:t>‹#›</a:t>
            </a:fld>
            <a:endParaRPr lang="is-IS"/>
          </a:p>
        </p:txBody>
      </p:sp>
    </p:spTree>
    <p:extLst>
      <p:ext uri="{BB962C8B-B14F-4D97-AF65-F5344CB8AC3E}">
        <p14:creationId xmlns:p14="http://schemas.microsoft.com/office/powerpoint/2010/main" val="898314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ðeins titill">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smtClean="0"/>
              <a:t>Smelltu til að breyta stíl aðaltitils</a:t>
            </a:r>
            <a:endParaRPr lang="is-IS"/>
          </a:p>
        </p:txBody>
      </p:sp>
      <p:sp>
        <p:nvSpPr>
          <p:cNvPr id="3" name="Dagsetningarstaðgengill 2"/>
          <p:cNvSpPr>
            <a:spLocks noGrp="1"/>
          </p:cNvSpPr>
          <p:nvPr>
            <p:ph type="dt" sz="half" idx="10"/>
          </p:nvPr>
        </p:nvSpPr>
        <p:spPr/>
        <p:txBody>
          <a:bodyPr/>
          <a:lstStyle/>
          <a:p>
            <a:endParaRPr lang="is-IS"/>
          </a:p>
        </p:txBody>
      </p:sp>
      <p:sp>
        <p:nvSpPr>
          <p:cNvPr id="4" name="Síðufótarstaðgengill 3"/>
          <p:cNvSpPr>
            <a:spLocks noGrp="1"/>
          </p:cNvSpPr>
          <p:nvPr>
            <p:ph type="ftr" sz="quarter" idx="11"/>
          </p:nvPr>
        </p:nvSpPr>
        <p:spPr/>
        <p:txBody>
          <a:bodyPr/>
          <a:lstStyle/>
          <a:p>
            <a:endParaRPr lang="is-IS"/>
          </a:p>
        </p:txBody>
      </p:sp>
      <p:sp>
        <p:nvSpPr>
          <p:cNvPr id="5" name="Skyggnunúmersstaðgengill 4"/>
          <p:cNvSpPr>
            <a:spLocks noGrp="1"/>
          </p:cNvSpPr>
          <p:nvPr>
            <p:ph type="sldNum" sz="quarter" idx="12"/>
          </p:nvPr>
        </p:nvSpPr>
        <p:spPr/>
        <p:txBody>
          <a:bodyPr/>
          <a:lstStyle/>
          <a:p>
            <a:fld id="{F34A33BA-A17B-4221-9AAE-D44F3040AA42}" type="slidenum">
              <a:rPr lang="is-IS" smtClean="0"/>
              <a:t>‹#›</a:t>
            </a:fld>
            <a:endParaRPr lang="is-IS"/>
          </a:p>
        </p:txBody>
      </p:sp>
    </p:spTree>
    <p:extLst>
      <p:ext uri="{BB962C8B-B14F-4D97-AF65-F5344CB8AC3E}">
        <p14:creationId xmlns:p14="http://schemas.microsoft.com/office/powerpoint/2010/main" val="2430447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Autt">
    <p:spTree>
      <p:nvGrpSpPr>
        <p:cNvPr id="1" name=""/>
        <p:cNvGrpSpPr/>
        <p:nvPr/>
      </p:nvGrpSpPr>
      <p:grpSpPr>
        <a:xfrm>
          <a:off x="0" y="0"/>
          <a:ext cx="0" cy="0"/>
          <a:chOff x="0" y="0"/>
          <a:chExt cx="0" cy="0"/>
        </a:xfrm>
      </p:grpSpPr>
      <p:sp>
        <p:nvSpPr>
          <p:cNvPr id="2" name="Dagsetningarstaðgengill 1"/>
          <p:cNvSpPr>
            <a:spLocks noGrp="1"/>
          </p:cNvSpPr>
          <p:nvPr>
            <p:ph type="dt" sz="half" idx="10"/>
          </p:nvPr>
        </p:nvSpPr>
        <p:spPr/>
        <p:txBody>
          <a:bodyPr/>
          <a:lstStyle/>
          <a:p>
            <a:endParaRPr lang="is-IS"/>
          </a:p>
        </p:txBody>
      </p:sp>
      <p:sp>
        <p:nvSpPr>
          <p:cNvPr id="3" name="Síðufótarstaðgengill 2"/>
          <p:cNvSpPr>
            <a:spLocks noGrp="1"/>
          </p:cNvSpPr>
          <p:nvPr>
            <p:ph type="ftr" sz="quarter" idx="11"/>
          </p:nvPr>
        </p:nvSpPr>
        <p:spPr/>
        <p:txBody>
          <a:bodyPr/>
          <a:lstStyle/>
          <a:p>
            <a:endParaRPr lang="is-IS"/>
          </a:p>
        </p:txBody>
      </p:sp>
      <p:sp>
        <p:nvSpPr>
          <p:cNvPr id="4" name="Skyggnunúmersstaðgengill 3"/>
          <p:cNvSpPr>
            <a:spLocks noGrp="1"/>
          </p:cNvSpPr>
          <p:nvPr>
            <p:ph type="sldNum" sz="quarter" idx="12"/>
          </p:nvPr>
        </p:nvSpPr>
        <p:spPr/>
        <p:txBody>
          <a:bodyPr/>
          <a:lstStyle/>
          <a:p>
            <a:fld id="{F34A33BA-A17B-4221-9AAE-D44F3040AA42}" type="slidenum">
              <a:rPr lang="is-IS" smtClean="0"/>
              <a:t>‹#›</a:t>
            </a:fld>
            <a:endParaRPr lang="is-IS"/>
          </a:p>
        </p:txBody>
      </p:sp>
    </p:spTree>
    <p:extLst>
      <p:ext uri="{BB962C8B-B14F-4D97-AF65-F5344CB8AC3E}">
        <p14:creationId xmlns:p14="http://schemas.microsoft.com/office/powerpoint/2010/main" val="441428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Efni með skýringartexta">
    <p:spTree>
      <p:nvGrpSpPr>
        <p:cNvPr id="1" name=""/>
        <p:cNvGrpSpPr/>
        <p:nvPr/>
      </p:nvGrpSpPr>
      <p:grpSpPr>
        <a:xfrm>
          <a:off x="0" y="0"/>
          <a:ext cx="0" cy="0"/>
          <a:chOff x="0" y="0"/>
          <a:chExt cx="0" cy="0"/>
        </a:xfrm>
      </p:grpSpPr>
      <p:sp>
        <p:nvSpPr>
          <p:cNvPr id="2" name="Titill 1"/>
          <p:cNvSpPr>
            <a:spLocks noGrp="1"/>
          </p:cNvSpPr>
          <p:nvPr>
            <p:ph type="title"/>
          </p:nvPr>
        </p:nvSpPr>
        <p:spPr>
          <a:xfrm>
            <a:off x="839788" y="457200"/>
            <a:ext cx="3932237" cy="1600200"/>
          </a:xfrm>
        </p:spPr>
        <p:txBody>
          <a:bodyPr anchor="b"/>
          <a:lstStyle>
            <a:lvl1pPr>
              <a:defRPr sz="3200"/>
            </a:lvl1pPr>
          </a:lstStyle>
          <a:p>
            <a:r>
              <a:rPr lang="is-IS" smtClean="0"/>
              <a:t>Smelltu til að breyta stíl aðaltitils</a:t>
            </a:r>
            <a:endParaRPr lang="is-IS"/>
          </a:p>
        </p:txBody>
      </p:sp>
      <p:sp>
        <p:nvSpPr>
          <p:cNvPr id="3" name="Staðgengill efni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s-IS" smtClean="0"/>
              <a:t>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Textastaðgengill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s-IS" smtClean="0"/>
              <a:t>Breyta stílum aðaltexta</a:t>
            </a:r>
          </a:p>
        </p:txBody>
      </p:sp>
      <p:sp>
        <p:nvSpPr>
          <p:cNvPr id="5" name="Dagsetningarstaðgengill 4"/>
          <p:cNvSpPr>
            <a:spLocks noGrp="1"/>
          </p:cNvSpPr>
          <p:nvPr>
            <p:ph type="dt" sz="half" idx="10"/>
          </p:nvPr>
        </p:nvSpPr>
        <p:spPr/>
        <p:txBody>
          <a:bodyPr/>
          <a:lstStyle/>
          <a:p>
            <a:endParaRPr lang="is-IS"/>
          </a:p>
        </p:txBody>
      </p:sp>
      <p:sp>
        <p:nvSpPr>
          <p:cNvPr id="6" name="Síðufótarstaðgengill 5"/>
          <p:cNvSpPr>
            <a:spLocks noGrp="1"/>
          </p:cNvSpPr>
          <p:nvPr>
            <p:ph type="ftr" sz="quarter" idx="11"/>
          </p:nvPr>
        </p:nvSpPr>
        <p:spPr/>
        <p:txBody>
          <a:bodyPr/>
          <a:lstStyle/>
          <a:p>
            <a:endParaRPr lang="is-IS"/>
          </a:p>
        </p:txBody>
      </p:sp>
      <p:sp>
        <p:nvSpPr>
          <p:cNvPr id="7" name="Skyggnunúmersstaðgengill 6"/>
          <p:cNvSpPr>
            <a:spLocks noGrp="1"/>
          </p:cNvSpPr>
          <p:nvPr>
            <p:ph type="sldNum" sz="quarter" idx="12"/>
          </p:nvPr>
        </p:nvSpPr>
        <p:spPr/>
        <p:txBody>
          <a:bodyPr/>
          <a:lstStyle/>
          <a:p>
            <a:fld id="{F34A33BA-A17B-4221-9AAE-D44F3040AA42}" type="slidenum">
              <a:rPr lang="is-IS" smtClean="0"/>
              <a:t>‹#›</a:t>
            </a:fld>
            <a:endParaRPr lang="is-IS"/>
          </a:p>
        </p:txBody>
      </p:sp>
    </p:spTree>
    <p:extLst>
      <p:ext uri="{BB962C8B-B14F-4D97-AF65-F5344CB8AC3E}">
        <p14:creationId xmlns:p14="http://schemas.microsoft.com/office/powerpoint/2010/main" val="699754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Mynd með skýringartexta">
    <p:spTree>
      <p:nvGrpSpPr>
        <p:cNvPr id="1" name=""/>
        <p:cNvGrpSpPr/>
        <p:nvPr/>
      </p:nvGrpSpPr>
      <p:grpSpPr>
        <a:xfrm>
          <a:off x="0" y="0"/>
          <a:ext cx="0" cy="0"/>
          <a:chOff x="0" y="0"/>
          <a:chExt cx="0" cy="0"/>
        </a:xfrm>
      </p:grpSpPr>
      <p:sp>
        <p:nvSpPr>
          <p:cNvPr id="2" name="Titill 1"/>
          <p:cNvSpPr>
            <a:spLocks noGrp="1"/>
          </p:cNvSpPr>
          <p:nvPr>
            <p:ph type="title"/>
          </p:nvPr>
        </p:nvSpPr>
        <p:spPr>
          <a:xfrm>
            <a:off x="839788" y="457200"/>
            <a:ext cx="3932237" cy="1600200"/>
          </a:xfrm>
        </p:spPr>
        <p:txBody>
          <a:bodyPr anchor="b"/>
          <a:lstStyle>
            <a:lvl1pPr>
              <a:defRPr sz="3200"/>
            </a:lvl1pPr>
          </a:lstStyle>
          <a:p>
            <a:r>
              <a:rPr lang="is-IS" smtClean="0"/>
              <a:t>Smelltu til að breyta stíl aðaltitils</a:t>
            </a:r>
            <a:endParaRPr lang="is-IS"/>
          </a:p>
        </p:txBody>
      </p:sp>
      <p:sp>
        <p:nvSpPr>
          <p:cNvPr id="3" name="Staðgengill mynda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astaðgengill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s-IS" smtClean="0"/>
              <a:t>Breyta stílum aðaltexta</a:t>
            </a:r>
          </a:p>
        </p:txBody>
      </p:sp>
      <p:sp>
        <p:nvSpPr>
          <p:cNvPr id="5" name="Dagsetningarstaðgengill 4"/>
          <p:cNvSpPr>
            <a:spLocks noGrp="1"/>
          </p:cNvSpPr>
          <p:nvPr>
            <p:ph type="dt" sz="half" idx="10"/>
          </p:nvPr>
        </p:nvSpPr>
        <p:spPr/>
        <p:txBody>
          <a:bodyPr/>
          <a:lstStyle/>
          <a:p>
            <a:endParaRPr lang="is-IS"/>
          </a:p>
        </p:txBody>
      </p:sp>
      <p:sp>
        <p:nvSpPr>
          <p:cNvPr id="6" name="Síðufótarstaðgengill 5"/>
          <p:cNvSpPr>
            <a:spLocks noGrp="1"/>
          </p:cNvSpPr>
          <p:nvPr>
            <p:ph type="ftr" sz="quarter" idx="11"/>
          </p:nvPr>
        </p:nvSpPr>
        <p:spPr/>
        <p:txBody>
          <a:bodyPr/>
          <a:lstStyle/>
          <a:p>
            <a:endParaRPr lang="is-IS"/>
          </a:p>
        </p:txBody>
      </p:sp>
      <p:sp>
        <p:nvSpPr>
          <p:cNvPr id="7" name="Skyggnunúmersstaðgengill 6"/>
          <p:cNvSpPr>
            <a:spLocks noGrp="1"/>
          </p:cNvSpPr>
          <p:nvPr>
            <p:ph type="sldNum" sz="quarter" idx="12"/>
          </p:nvPr>
        </p:nvSpPr>
        <p:spPr/>
        <p:txBody>
          <a:bodyPr/>
          <a:lstStyle/>
          <a:p>
            <a:fld id="{F34A33BA-A17B-4221-9AAE-D44F3040AA42}" type="slidenum">
              <a:rPr lang="is-IS" smtClean="0"/>
              <a:t>‹#›</a:t>
            </a:fld>
            <a:endParaRPr lang="is-IS"/>
          </a:p>
        </p:txBody>
      </p:sp>
    </p:spTree>
    <p:extLst>
      <p:ext uri="{BB962C8B-B14F-4D97-AF65-F5344CB8AC3E}">
        <p14:creationId xmlns:p14="http://schemas.microsoft.com/office/powerpoint/2010/main" val="3570475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ilsstaðgengil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s-IS" smtClean="0"/>
              <a:t>Smelltu til að breyta stíl aðaltitils</a:t>
            </a:r>
            <a:endParaRPr lang="is-IS"/>
          </a:p>
        </p:txBody>
      </p:sp>
      <p:sp>
        <p:nvSpPr>
          <p:cNvPr id="3" name="Textastaðgengill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s-IS" smtClean="0"/>
              <a:t>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Dagsetningarstaðgengill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s-IS"/>
          </a:p>
        </p:txBody>
      </p:sp>
      <p:sp>
        <p:nvSpPr>
          <p:cNvPr id="5" name="Síðufótarstaðgengill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kyggnunúmersstaðgengill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000" b="0" cap="none" spc="0">
                <a:ln w="0"/>
                <a:solidFill>
                  <a:schemeClr val="tx1"/>
                </a:solidFill>
                <a:effectLst>
                  <a:outerShdw blurRad="38100" dist="19050" dir="2700000" algn="tl" rotWithShape="0">
                    <a:schemeClr val="dk1">
                      <a:alpha val="40000"/>
                    </a:schemeClr>
                  </a:outerShdw>
                </a:effectLst>
              </a:defRPr>
            </a:lvl1pPr>
          </a:lstStyle>
          <a:p>
            <a:fld id="{F34A33BA-A17B-4221-9AAE-D44F3040AA42}" type="slidenum">
              <a:rPr lang="is-IS" smtClean="0"/>
              <a:pPr/>
              <a:t>‹#›</a:t>
            </a:fld>
            <a:endParaRPr lang="is-IS" dirty="0"/>
          </a:p>
        </p:txBody>
      </p:sp>
      <p:pic>
        <p:nvPicPr>
          <p:cNvPr id="7" name="Image" descr="Image"/>
          <p:cNvPicPr>
            <a:picLocks noChangeAspect="1"/>
          </p:cNvPicPr>
          <p:nvPr userDrawn="1"/>
        </p:nvPicPr>
        <p:blipFill>
          <a:blip r:embed="rId17"/>
          <a:stretch>
            <a:fillRect/>
          </a:stretch>
        </p:blipFill>
        <p:spPr>
          <a:xfrm>
            <a:off x="387350" y="400050"/>
            <a:ext cx="457202" cy="715874"/>
          </a:xfrm>
          <a:prstGeom prst="rect">
            <a:avLst/>
          </a:prstGeom>
          <a:ln w="12700">
            <a:miter lim="400000"/>
          </a:ln>
        </p:spPr>
      </p:pic>
    </p:spTree>
    <p:extLst>
      <p:ext uri="{BB962C8B-B14F-4D97-AF65-F5344CB8AC3E}">
        <p14:creationId xmlns:p14="http://schemas.microsoft.com/office/powerpoint/2010/main" val="1910817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mailto:mannaudur@reykjavik.is"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hyperlink" Target="https://forms.office.com/Pages/ResponsePage.aspx?id=4wvtav-mbEyDtbtyvdEAiC0dYANt7LFOv90LlUijzuRUOUFKOURFQlBHVDQ1Q0UxRjdLWlc0UjEzRC4u"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reykjavik.is/sites/default/files/ymis_skjol/skjol_utgefid_efni/vidverustefna.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forms.office.com/Pages/ResponsePage.aspx?id=4wvtav-mbEyDtbtyvdEAiC0dYANt7LFOv90LlUijzuRUOUFKOURFQlBHVDQ1Q0UxRjdLWlc0UjEzRC4u"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91D759-8512-4A20-B1B9-FF073133946E}"/>
              </a:ext>
            </a:extLst>
          </p:cNvPr>
          <p:cNvSpPr>
            <a:spLocks noGrp="1"/>
          </p:cNvSpPr>
          <p:nvPr>
            <p:ph type="body" sz="quarter" idx="16"/>
          </p:nvPr>
        </p:nvSpPr>
        <p:spPr>
          <a:xfrm>
            <a:off x="1262856" y="1230923"/>
            <a:ext cx="8081441" cy="4656530"/>
          </a:xfrm>
        </p:spPr>
        <p:txBody>
          <a:bodyPr>
            <a:normAutofit/>
          </a:bodyPr>
          <a:lstStyle/>
          <a:p>
            <a:r>
              <a:rPr lang="en-US" altLang="is-IS" dirty="0" err="1" smtClean="0"/>
              <a:t>BETRI</a:t>
            </a:r>
            <a:r>
              <a:rPr lang="en-US" altLang="is-IS" dirty="0" smtClean="0"/>
              <a:t> </a:t>
            </a:r>
            <a:r>
              <a:rPr lang="en-US" altLang="is-IS" dirty="0" err="1" smtClean="0"/>
              <a:t>VINNUTÍMI</a:t>
            </a:r>
            <a:endParaRPr lang="en-US" altLang="is-IS" dirty="0" smtClean="0"/>
          </a:p>
          <a:p>
            <a:endParaRPr lang="en-US" altLang="is-IS" sz="4000" dirty="0"/>
          </a:p>
          <a:p>
            <a:r>
              <a:rPr lang="is-IS" sz="3600" dirty="0" smtClean="0"/>
              <a:t>Atkvæðagreiðsla</a:t>
            </a:r>
            <a:br>
              <a:rPr lang="is-IS" sz="3600" dirty="0" smtClean="0"/>
            </a:br>
            <a:endParaRPr lang="is-IS" sz="3600" dirty="0" smtClean="0"/>
          </a:p>
          <a:p>
            <a:r>
              <a:rPr lang="is-IS" sz="2800" dirty="0" smtClean="0"/>
              <a:t>nóvember 2020</a:t>
            </a:r>
            <a:endParaRPr lang="is-IS" sz="2800" dirty="0"/>
          </a:p>
        </p:txBody>
      </p:sp>
      <p:sp>
        <p:nvSpPr>
          <p:cNvPr id="4" name="Text Placeholder 3">
            <a:extLst>
              <a:ext uri="{FF2B5EF4-FFF2-40B4-BE49-F238E27FC236}">
                <a16:creationId xmlns:a16="http://schemas.microsoft.com/office/drawing/2014/main" id="{D165A9C2-FE50-452D-B954-8F51CA75D0B1}"/>
              </a:ext>
            </a:extLst>
          </p:cNvPr>
          <p:cNvSpPr>
            <a:spLocks noGrp="1"/>
          </p:cNvSpPr>
          <p:nvPr>
            <p:ph type="body" sz="quarter" idx="18"/>
          </p:nvPr>
        </p:nvSpPr>
        <p:spPr>
          <a:xfrm>
            <a:off x="1279790" y="6201189"/>
            <a:ext cx="7659688" cy="488369"/>
          </a:xfrm>
        </p:spPr>
        <p:txBody>
          <a:bodyPr>
            <a:noAutofit/>
          </a:bodyPr>
          <a:lstStyle/>
          <a:p>
            <a:r>
              <a:rPr lang="is-IS" sz="1800" dirty="0" smtClean="0"/>
              <a:t>Skref 7 og 8 við innleiðingu betri vinnutíma </a:t>
            </a:r>
            <a:endParaRPr lang="is-IS" sz="1800" dirty="0"/>
          </a:p>
        </p:txBody>
      </p:sp>
    </p:spTree>
    <p:extLst>
      <p:ext uri="{BB962C8B-B14F-4D97-AF65-F5344CB8AC3E}">
        <p14:creationId xmlns:p14="http://schemas.microsoft.com/office/powerpoint/2010/main" val="82643758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7A5FA8-3737-4B06-AA77-D0BC8BF570DC}"/>
              </a:ext>
            </a:extLst>
          </p:cNvPr>
          <p:cNvSpPr>
            <a:spLocks noGrp="1"/>
          </p:cNvSpPr>
          <p:nvPr>
            <p:ph type="body" sz="quarter" idx="16"/>
          </p:nvPr>
        </p:nvSpPr>
        <p:spPr/>
        <p:txBody>
          <a:bodyPr/>
          <a:lstStyle/>
          <a:p>
            <a:r>
              <a:rPr lang="is-IS" dirty="0"/>
              <a:t>Takk fyrir!</a:t>
            </a:r>
          </a:p>
        </p:txBody>
      </p:sp>
      <p:sp>
        <p:nvSpPr>
          <p:cNvPr id="3" name="TextBox 2">
            <a:extLst>
              <a:ext uri="{FF2B5EF4-FFF2-40B4-BE49-F238E27FC236}">
                <a16:creationId xmlns:a16="http://schemas.microsoft.com/office/drawing/2014/main" id="{568C199E-9910-4CE2-845B-0E09820834C6}"/>
              </a:ext>
            </a:extLst>
          </p:cNvPr>
          <p:cNvSpPr txBox="1"/>
          <p:nvPr/>
        </p:nvSpPr>
        <p:spPr>
          <a:xfrm>
            <a:off x="3974426" y="7206290"/>
            <a:ext cx="4243149"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hangingPunct="0">
              <a:spcBef>
                <a:spcPts val="600"/>
              </a:spcBef>
            </a:pPr>
            <a:r>
              <a:rPr lang="is-IS" altLang="is-IS" sz="1600" dirty="0">
                <a:latin typeface="Arial" panose="020B0604020202020204" pitchFamily="34" charset="0"/>
                <a:cs typeface="Arial" panose="020B0604020202020204" pitchFamily="34" charset="0"/>
              </a:rPr>
              <a:t>Ábendingar berist á </a:t>
            </a:r>
            <a:r>
              <a:rPr lang="is-IS" altLang="is-IS" sz="1600" dirty="0" err="1">
                <a:latin typeface="Arial" panose="020B0604020202020204" pitchFamily="34" charset="0"/>
                <a:cs typeface="Arial" panose="020B0604020202020204" pitchFamily="34" charset="0"/>
                <a:hlinkClick r:id="rId2"/>
              </a:rPr>
              <a:t>mannaudur</a:t>
            </a:r>
            <a:r>
              <a:rPr lang="is-IS" altLang="is-IS" sz="1600" dirty="0">
                <a:latin typeface="Arial" panose="020B0604020202020204" pitchFamily="34" charset="0"/>
                <a:cs typeface="Arial" panose="020B0604020202020204" pitchFamily="34" charset="0"/>
                <a:hlinkClick r:id="rId2"/>
              </a:rPr>
              <a:t>@reykjavik.is</a:t>
            </a:r>
            <a:r>
              <a:rPr lang="is-IS" altLang="is-IS" sz="1600" dirty="0">
                <a:latin typeface="Arial" panose="020B0604020202020204" pitchFamily="34" charset="0"/>
                <a:cs typeface="Arial" panose="020B0604020202020204" pitchFamily="34" charset="0"/>
              </a:rPr>
              <a:t> </a:t>
            </a:r>
          </a:p>
          <a:p>
            <a:pPr algn="ctr" hangingPunct="0">
              <a:spcBef>
                <a:spcPts val="600"/>
              </a:spcBef>
            </a:pPr>
            <a:r>
              <a:rPr lang="is-IS" altLang="is-IS" sz="1400" dirty="0">
                <a:latin typeface="Arial" panose="020B0604020202020204" pitchFamily="34" charset="0"/>
                <a:cs typeface="Arial" panose="020B0604020202020204" pitchFamily="34" charset="0"/>
              </a:rPr>
              <a:t>Síðast uppfært í ágúst 2020</a:t>
            </a:r>
            <a:endParaRPr kumimoji="0" lang="is-IS" sz="2400" b="1" i="0"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endParaRPr>
          </a:p>
        </p:txBody>
      </p:sp>
    </p:spTree>
    <p:extLst>
      <p:ext uri="{BB962C8B-B14F-4D97-AF65-F5344CB8AC3E}">
        <p14:creationId xmlns:p14="http://schemas.microsoft.com/office/powerpoint/2010/main" val="303698577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p:cNvSpPr>
            <a:spLocks noGrp="1"/>
          </p:cNvSpPr>
          <p:nvPr>
            <p:ph type="body" sz="quarter" idx="17"/>
          </p:nvPr>
        </p:nvSpPr>
        <p:spPr>
          <a:xfrm>
            <a:off x="1313655" y="322845"/>
            <a:ext cx="9190222" cy="812800"/>
          </a:xfrm>
        </p:spPr>
        <p:txBody>
          <a:bodyPr>
            <a:normAutofit/>
          </a:bodyPr>
          <a:lstStyle/>
          <a:p>
            <a:r>
              <a:rPr lang="is-IS" dirty="0"/>
              <a:t>INNLEIÐINGARFERILL – </a:t>
            </a:r>
            <a:r>
              <a:rPr lang="is-IS" dirty="0" smtClean="0"/>
              <a:t>9 </a:t>
            </a:r>
            <a:r>
              <a:rPr lang="is-IS" dirty="0"/>
              <a:t>SKREF</a:t>
            </a:r>
          </a:p>
        </p:txBody>
      </p:sp>
      <p:pic>
        <p:nvPicPr>
          <p:cNvPr id="4" name="Mynd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895" y="1396999"/>
            <a:ext cx="8731771" cy="5043623"/>
          </a:xfrm>
          <a:prstGeom prst="rect">
            <a:avLst/>
          </a:prstGeom>
        </p:spPr>
      </p:pic>
      <p:sp>
        <p:nvSpPr>
          <p:cNvPr id="5" name="Sporaskja 4"/>
          <p:cNvSpPr/>
          <p:nvPr/>
        </p:nvSpPr>
        <p:spPr>
          <a:xfrm>
            <a:off x="4601981" y="2256020"/>
            <a:ext cx="5831174" cy="20686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1081676706"/>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idx="4294967295"/>
          </p:nvPr>
        </p:nvSpPr>
        <p:spPr>
          <a:xfrm>
            <a:off x="1299411" y="376238"/>
            <a:ext cx="10892589" cy="1325562"/>
          </a:xfrm>
        </p:spPr>
        <p:txBody>
          <a:bodyPr>
            <a:normAutofit/>
          </a:bodyPr>
          <a:lstStyle/>
          <a:p>
            <a:r>
              <a:rPr lang="is-IS" sz="4000" b="1" dirty="0" smtClean="0">
                <a:latin typeface="+mn-lt"/>
                <a:ea typeface="+mn-ea"/>
                <a:cs typeface="+mn-cs"/>
              </a:rPr>
              <a:t>Atkvæðagreiðsla</a:t>
            </a:r>
            <a:endParaRPr lang="is-IS" sz="4000" b="1" dirty="0">
              <a:latin typeface="+mn-lt"/>
              <a:ea typeface="+mn-ea"/>
              <a:cs typeface="+mn-cs"/>
            </a:endParaRPr>
          </a:p>
        </p:txBody>
      </p:sp>
      <p:sp>
        <p:nvSpPr>
          <p:cNvPr id="3" name="Staðgengill efnis 2"/>
          <p:cNvSpPr>
            <a:spLocks noGrp="1"/>
          </p:cNvSpPr>
          <p:nvPr>
            <p:ph idx="4294967295"/>
          </p:nvPr>
        </p:nvSpPr>
        <p:spPr>
          <a:xfrm>
            <a:off x="299689" y="1544403"/>
            <a:ext cx="6019717" cy="4848902"/>
          </a:xfrm>
        </p:spPr>
        <p:txBody>
          <a:bodyPr>
            <a:noAutofit/>
          </a:bodyPr>
          <a:lstStyle/>
          <a:p>
            <a:pPr>
              <a:spcBef>
                <a:spcPts val="0"/>
              </a:spcBef>
            </a:pPr>
            <a:endParaRPr lang="is-IS" dirty="0" smtClean="0"/>
          </a:p>
          <a:p>
            <a:pPr>
              <a:spcBef>
                <a:spcPts val="0"/>
              </a:spcBef>
            </a:pPr>
            <a:r>
              <a:rPr lang="is-IS" dirty="0" err="1" smtClean="0"/>
              <a:t>Útfylling</a:t>
            </a:r>
            <a:r>
              <a:rPr lang="is-IS" dirty="0" smtClean="0"/>
              <a:t> </a:t>
            </a:r>
            <a:r>
              <a:rPr lang="is-IS" b="1" dirty="0" smtClean="0">
                <a:hlinkClick r:id="rId2"/>
              </a:rPr>
              <a:t>eyðublaðs</a:t>
            </a:r>
            <a:r>
              <a:rPr lang="is-IS" b="1" dirty="0" smtClean="0"/>
              <a:t> </a:t>
            </a:r>
            <a:r>
              <a:rPr lang="is-IS" dirty="0"/>
              <a:t>fyrir niðurstöðu umbótasamtals og atkvæðagreiðslu</a:t>
            </a:r>
          </a:p>
          <a:p>
            <a:pPr>
              <a:spcBef>
                <a:spcPts val="0"/>
              </a:spcBef>
            </a:pPr>
            <a:endParaRPr lang="is-IS" dirty="0" smtClean="0"/>
          </a:p>
          <a:p>
            <a:pPr>
              <a:spcBef>
                <a:spcPts val="0"/>
              </a:spcBef>
            </a:pPr>
            <a:r>
              <a:rPr lang="is-IS" dirty="0" smtClean="0"/>
              <a:t>Kynning á tillögu til atkvæðagreiðslu fyrir </a:t>
            </a:r>
            <a:r>
              <a:rPr lang="is-IS" dirty="0" smtClean="0"/>
              <a:t>starfshópnum</a:t>
            </a:r>
            <a:endParaRPr lang="is-IS" dirty="0" smtClean="0"/>
          </a:p>
          <a:p>
            <a:pPr>
              <a:spcBef>
                <a:spcPts val="0"/>
              </a:spcBef>
            </a:pPr>
            <a:endParaRPr lang="is-IS" dirty="0" smtClean="0"/>
          </a:p>
          <a:p>
            <a:pPr>
              <a:spcBef>
                <a:spcPts val="0"/>
              </a:spcBef>
            </a:pPr>
            <a:r>
              <a:rPr lang="is-IS" dirty="0" smtClean="0"/>
              <a:t>Framkvæmd atkvæðagreiðslu</a:t>
            </a:r>
            <a:endParaRPr lang="is-IS" dirty="0" smtClean="0"/>
          </a:p>
          <a:p>
            <a:pPr marL="0" indent="0">
              <a:spcBef>
                <a:spcPts val="0"/>
              </a:spcBef>
              <a:buNone/>
            </a:pPr>
            <a:endParaRPr lang="is-IS" dirty="0" smtClean="0"/>
          </a:p>
          <a:p>
            <a:pPr>
              <a:spcBef>
                <a:spcPts val="0"/>
              </a:spcBef>
            </a:pPr>
            <a:r>
              <a:rPr lang="is-IS" dirty="0" smtClean="0"/>
              <a:t>Eftir atkvæðagreiðslu er niðurstaða atkvæðagrei</a:t>
            </a:r>
            <a:r>
              <a:rPr lang="is-IS" dirty="0" smtClean="0"/>
              <a:t>ðslu</a:t>
            </a:r>
            <a:r>
              <a:rPr lang="is-IS" dirty="0" smtClean="0"/>
              <a:t> send sviðsstjóra</a:t>
            </a:r>
            <a:endParaRPr lang="is-IS" dirty="0"/>
          </a:p>
          <a:p>
            <a:pPr>
              <a:spcBef>
                <a:spcPts val="0"/>
              </a:spcBef>
            </a:pPr>
            <a:endParaRPr lang="is-IS" dirty="0" smtClean="0"/>
          </a:p>
          <a:p>
            <a:pPr>
              <a:spcBef>
                <a:spcPts val="0"/>
              </a:spcBef>
            </a:pPr>
            <a:endParaRPr lang="is-IS" dirty="0"/>
          </a:p>
          <a:p>
            <a:pPr>
              <a:spcBef>
                <a:spcPts val="0"/>
              </a:spcBef>
            </a:pPr>
            <a:endParaRPr lang="is-IS" dirty="0" smtClean="0"/>
          </a:p>
          <a:p>
            <a:pPr>
              <a:spcBef>
                <a:spcPts val="0"/>
              </a:spcBef>
            </a:pPr>
            <a:endParaRPr lang="is-IS" dirty="0"/>
          </a:p>
          <a:p>
            <a:pPr>
              <a:spcBef>
                <a:spcPts val="0"/>
              </a:spcBef>
            </a:pPr>
            <a:endParaRPr lang="is-IS" dirty="0"/>
          </a:p>
          <a:p>
            <a:pPr marL="0" indent="0">
              <a:buNone/>
            </a:pPr>
            <a:r>
              <a:rPr lang="is-IS" sz="4400" dirty="0" smtClean="0"/>
              <a:t> </a:t>
            </a:r>
            <a:endParaRPr lang="is-IS" sz="4400" dirty="0"/>
          </a:p>
          <a:p>
            <a:pPr marL="0" indent="0">
              <a:buNone/>
            </a:pPr>
            <a:endParaRPr lang="is-IS" sz="4400" dirty="0"/>
          </a:p>
        </p:txBody>
      </p:sp>
    </p:spTree>
    <p:extLst>
      <p:ext uri="{BB962C8B-B14F-4D97-AF65-F5344CB8AC3E}">
        <p14:creationId xmlns:p14="http://schemas.microsoft.com/office/powerpoint/2010/main" val="427533822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p:cNvSpPr>
            <a:spLocks noGrp="1"/>
          </p:cNvSpPr>
          <p:nvPr>
            <p:ph type="body" sz="quarter" idx="17"/>
          </p:nvPr>
        </p:nvSpPr>
        <p:spPr>
          <a:xfrm>
            <a:off x="1638781" y="641186"/>
            <a:ext cx="7713941" cy="940275"/>
          </a:xfrm>
        </p:spPr>
        <p:txBody>
          <a:bodyPr>
            <a:normAutofit fontScale="92500" lnSpcReduction="10000"/>
          </a:bodyPr>
          <a:lstStyle/>
          <a:p>
            <a:r>
              <a:rPr lang="is-IS" dirty="0" smtClean="0"/>
              <a:t>Kynning á fyrirliggjandi tillögu/m </a:t>
            </a:r>
            <a:r>
              <a:rPr lang="is-IS" dirty="0"/>
              <a:t>fyrir starfshópnum </a:t>
            </a:r>
          </a:p>
        </p:txBody>
      </p:sp>
      <p:sp>
        <p:nvSpPr>
          <p:cNvPr id="4" name="Textastaðgengill 3"/>
          <p:cNvSpPr>
            <a:spLocks noGrp="1"/>
          </p:cNvSpPr>
          <p:nvPr>
            <p:ph type="body" sz="quarter" idx="21"/>
          </p:nvPr>
        </p:nvSpPr>
        <p:spPr>
          <a:xfrm>
            <a:off x="1554481" y="2497454"/>
            <a:ext cx="9669780" cy="3292475"/>
          </a:xfrm>
        </p:spPr>
        <p:txBody>
          <a:bodyPr>
            <a:normAutofit fontScale="85000" lnSpcReduction="10000"/>
          </a:bodyPr>
          <a:lstStyle/>
          <a:p>
            <a:pPr lvl="0"/>
            <a:r>
              <a:rPr lang="is-IS" dirty="0"/>
              <a:t>Farið er yfir hvað lagt er til að vinnuvikan verði í klst. eftir styttingu</a:t>
            </a:r>
          </a:p>
          <a:p>
            <a:pPr lvl="0"/>
            <a:r>
              <a:rPr lang="is-IS" dirty="0" smtClean="0"/>
              <a:t>Farið </a:t>
            </a:r>
            <a:r>
              <a:rPr lang="is-IS" dirty="0"/>
              <a:t>er yfir hvaða útfærslu tillagan felur í sér, t.d. dagleg, vikuleg, hálfsmánaðarleg eða annað.  </a:t>
            </a:r>
            <a:endParaRPr lang="is-IS" dirty="0" smtClean="0"/>
          </a:p>
          <a:p>
            <a:pPr lvl="1"/>
            <a:r>
              <a:rPr lang="is-IS" dirty="0" smtClean="0"/>
              <a:t>Þá </a:t>
            </a:r>
            <a:r>
              <a:rPr lang="is-IS" dirty="0"/>
              <a:t>hvort allir starfsmenn séu í sömu útfærslu eða hvort útfærsla verði </a:t>
            </a:r>
            <a:r>
              <a:rPr lang="is-IS" dirty="0" err="1"/>
              <a:t>ólík</a:t>
            </a:r>
            <a:r>
              <a:rPr lang="is-IS" dirty="0"/>
              <a:t> milli hópa.  </a:t>
            </a:r>
            <a:endParaRPr lang="is-IS" dirty="0" smtClean="0"/>
          </a:p>
          <a:p>
            <a:pPr lvl="1"/>
            <a:r>
              <a:rPr lang="is-IS" dirty="0" smtClean="0"/>
              <a:t>Farið </a:t>
            </a:r>
            <a:r>
              <a:rPr lang="is-IS" dirty="0"/>
              <a:t>er yfir með hvaða hætti mönnun er tryggð á opnunartíma starfsstaðarins. </a:t>
            </a:r>
            <a:endParaRPr lang="is-IS" dirty="0" smtClean="0"/>
          </a:p>
          <a:p>
            <a:pPr lvl="1"/>
            <a:r>
              <a:rPr lang="is-IS" dirty="0" smtClean="0"/>
              <a:t>Mikilvægt </a:t>
            </a:r>
            <a:r>
              <a:rPr lang="is-IS" dirty="0"/>
              <a:t>er að allir starfsmenn séu upplýstir um hvaða útfærslu þeir eru að greiða atkvæði um og hvað það felur í sér þegar atkvæðagreiðsla um tillögu styttingu vinnuvikunnar fer fram.</a:t>
            </a:r>
          </a:p>
          <a:p>
            <a:pPr marL="0" indent="0">
              <a:buNone/>
            </a:pPr>
            <a:endParaRPr lang="is-IS" dirty="0" smtClean="0"/>
          </a:p>
          <a:p>
            <a:endParaRPr lang="is-IS" dirty="0"/>
          </a:p>
        </p:txBody>
      </p:sp>
    </p:spTree>
    <p:extLst>
      <p:ext uri="{BB962C8B-B14F-4D97-AF65-F5344CB8AC3E}">
        <p14:creationId xmlns:p14="http://schemas.microsoft.com/office/powerpoint/2010/main" val="51838313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a:xfrm>
            <a:off x="1764631" y="365125"/>
            <a:ext cx="9918779" cy="1325563"/>
          </a:xfrm>
        </p:spPr>
        <p:txBody>
          <a:bodyPr/>
          <a:lstStyle/>
          <a:p>
            <a:r>
              <a:rPr lang="is-IS" dirty="0"/>
              <a:t>Kynning á fyrirliggjandi </a:t>
            </a:r>
            <a:r>
              <a:rPr lang="is-IS" smtClean="0"/>
              <a:t>tillögu/m frh.</a:t>
            </a:r>
            <a:endParaRPr lang="is-IS" dirty="0">
              <a:latin typeface="+mn-lt"/>
            </a:endParaRPr>
          </a:p>
        </p:txBody>
      </p:sp>
      <p:sp>
        <p:nvSpPr>
          <p:cNvPr id="3" name="Staðgengill efnis 2"/>
          <p:cNvSpPr>
            <a:spLocks noGrp="1"/>
          </p:cNvSpPr>
          <p:nvPr>
            <p:ph idx="1"/>
          </p:nvPr>
        </p:nvSpPr>
        <p:spPr>
          <a:xfrm>
            <a:off x="838199" y="1636635"/>
            <a:ext cx="10845211" cy="4902277"/>
          </a:xfrm>
        </p:spPr>
        <p:txBody>
          <a:bodyPr>
            <a:normAutofit/>
          </a:bodyPr>
          <a:lstStyle/>
          <a:p>
            <a:pPr lvl="0"/>
            <a:r>
              <a:rPr lang="is-IS" dirty="0"/>
              <a:t>Farið er yfir hvaða áhrif tillaga um styttingu vinnuvikunnar hefur á fyrirkomulag neyslu- og hvíldarhléa fyrir starfshóp. </a:t>
            </a:r>
            <a:endParaRPr lang="is-IS" dirty="0" smtClean="0"/>
          </a:p>
          <a:p>
            <a:pPr lvl="1"/>
            <a:r>
              <a:rPr lang="is-IS" dirty="0" smtClean="0"/>
              <a:t>Farið </a:t>
            </a:r>
            <a:r>
              <a:rPr lang="is-IS" dirty="0"/>
              <a:t>yfir að í  tillögu felist að starfsmaður gefi eftir forræði </a:t>
            </a:r>
            <a:r>
              <a:rPr lang="is-IS" b="1" dirty="0"/>
              <a:t> </a:t>
            </a:r>
            <a:r>
              <a:rPr lang="is-IS" dirty="0"/>
              <a:t>á  neysluhléum að hluta eða öllu leyti.  </a:t>
            </a:r>
            <a:endParaRPr lang="is-IS" dirty="0" smtClean="0"/>
          </a:p>
          <a:p>
            <a:pPr lvl="1"/>
            <a:r>
              <a:rPr lang="is-IS" dirty="0" err="1" smtClean="0"/>
              <a:t>Rætt</a:t>
            </a:r>
            <a:r>
              <a:rPr lang="is-IS" dirty="0" smtClean="0"/>
              <a:t> </a:t>
            </a:r>
            <a:r>
              <a:rPr lang="is-IS" dirty="0"/>
              <a:t>um að hlé verði aðlöguð að styttingu, fyrirliggjandi verkefnum og starfsemi starfsstaðar en tryggt verði að tími gefist til  matar- og hvíldarhléa yfir vinnudaginn og ef um bundna viðveru er að ræða þá farið yfir hvernig hlé verði skipulögð</a:t>
            </a:r>
            <a:r>
              <a:rPr lang="is-IS" dirty="0" smtClean="0"/>
              <a:t>.</a:t>
            </a:r>
          </a:p>
          <a:p>
            <a:pPr marL="457200" lvl="1" indent="0">
              <a:buNone/>
            </a:pPr>
            <a:endParaRPr lang="is-IS" dirty="0"/>
          </a:p>
          <a:p>
            <a:pPr lvl="0"/>
            <a:r>
              <a:rPr lang="is-IS" dirty="0" smtClean="0"/>
              <a:t>Farið </a:t>
            </a:r>
            <a:r>
              <a:rPr lang="is-IS" dirty="0"/>
              <a:t>er yfir </a:t>
            </a:r>
            <a:r>
              <a:rPr lang="is-IS" dirty="0" err="1"/>
              <a:t>þær</a:t>
            </a:r>
            <a:r>
              <a:rPr lang="is-IS" dirty="0"/>
              <a:t> </a:t>
            </a:r>
            <a:r>
              <a:rPr lang="is-IS" dirty="0" err="1"/>
              <a:t>umbætur</a:t>
            </a:r>
            <a:r>
              <a:rPr lang="is-IS" dirty="0"/>
              <a:t> sem starfshópurinn skuldbindur sig til að vinna að til að ná fram betri vinnutíma svo unnt </a:t>
            </a:r>
            <a:r>
              <a:rPr lang="is-IS" dirty="0" err="1"/>
              <a:t>sé</a:t>
            </a:r>
            <a:r>
              <a:rPr lang="is-IS" dirty="0"/>
              <a:t> að ná fram styttri vinnuviku.</a:t>
            </a:r>
          </a:p>
          <a:p>
            <a:endParaRPr lang="is-IS" dirty="0" smtClean="0"/>
          </a:p>
          <a:p>
            <a:endParaRPr lang="is-IS" dirty="0"/>
          </a:p>
        </p:txBody>
      </p:sp>
      <p:sp>
        <p:nvSpPr>
          <p:cNvPr id="5" name="Skyggnunúmersstaðgengill 4"/>
          <p:cNvSpPr>
            <a:spLocks noGrp="1"/>
          </p:cNvSpPr>
          <p:nvPr>
            <p:ph type="sldNum" sz="quarter" idx="12"/>
          </p:nvPr>
        </p:nvSpPr>
        <p:spPr/>
        <p:txBody>
          <a:bodyPr/>
          <a:lstStyle/>
          <a:p>
            <a:fld id="{F34A33BA-A17B-4221-9AAE-D44F3040AA42}" type="slidenum">
              <a:rPr lang="is-IS" smtClean="0"/>
              <a:t>5</a:t>
            </a:fld>
            <a:endParaRPr lang="is-IS"/>
          </a:p>
        </p:txBody>
      </p:sp>
    </p:spTree>
    <p:extLst>
      <p:ext uri="{BB962C8B-B14F-4D97-AF65-F5344CB8AC3E}">
        <p14:creationId xmlns:p14="http://schemas.microsoft.com/office/powerpoint/2010/main" val="2413368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a:xfrm>
            <a:off x="1764631" y="365125"/>
            <a:ext cx="9918779" cy="1325563"/>
          </a:xfrm>
        </p:spPr>
        <p:txBody>
          <a:bodyPr/>
          <a:lstStyle/>
          <a:p>
            <a:r>
              <a:rPr lang="is-IS" dirty="0"/>
              <a:t>Kynning á fyrirliggjandi </a:t>
            </a:r>
            <a:r>
              <a:rPr lang="is-IS" smtClean="0"/>
              <a:t>tillögu/m frh.</a:t>
            </a:r>
            <a:endParaRPr lang="is-IS" dirty="0">
              <a:latin typeface="+mn-lt"/>
            </a:endParaRPr>
          </a:p>
        </p:txBody>
      </p:sp>
      <p:sp>
        <p:nvSpPr>
          <p:cNvPr id="3" name="Staðgengill efnis 2"/>
          <p:cNvSpPr>
            <a:spLocks noGrp="1"/>
          </p:cNvSpPr>
          <p:nvPr>
            <p:ph idx="1"/>
          </p:nvPr>
        </p:nvSpPr>
        <p:spPr>
          <a:xfrm>
            <a:off x="838199" y="1825624"/>
            <a:ext cx="10845211" cy="4902277"/>
          </a:xfrm>
        </p:spPr>
        <p:txBody>
          <a:bodyPr>
            <a:normAutofit lnSpcReduction="10000"/>
          </a:bodyPr>
          <a:lstStyle/>
          <a:p>
            <a:pPr lvl="0"/>
            <a:r>
              <a:rPr lang="is-IS" dirty="0"/>
              <a:t>Farið er yfir betri nýtingu á vinnutíma og </a:t>
            </a:r>
            <a:r>
              <a:rPr lang="is-IS" dirty="0" err="1"/>
              <a:t>þ.m.t</a:t>
            </a:r>
            <a:r>
              <a:rPr lang="is-IS" dirty="0"/>
              <a:t>. „skrepp“ og starfsfólk sinni þeim erindum í </a:t>
            </a:r>
            <a:r>
              <a:rPr lang="is-IS" dirty="0" err="1"/>
              <a:t>frítíma</a:t>
            </a:r>
            <a:r>
              <a:rPr lang="is-IS" dirty="0"/>
              <a:t> eftir að vinnutíminn hefur verið styttur. </a:t>
            </a:r>
            <a:endParaRPr lang="is-IS" dirty="0" smtClean="0"/>
          </a:p>
          <a:p>
            <a:pPr lvl="1"/>
            <a:r>
              <a:rPr lang="is-IS" dirty="0" smtClean="0"/>
              <a:t>Ef </a:t>
            </a:r>
            <a:r>
              <a:rPr lang="is-IS" dirty="0"/>
              <a:t>því verður ekki við komið er það stefna Reykjavíkurborgar að starfsfólk geti sinnt persónulegum erindum, svo sem vegna jarðarfara og ferða til læknis og annars sem til þess má jafna, eftir því sem aðstæður á starfsstað leyfa, sjá nánar í </a:t>
            </a:r>
            <a:r>
              <a:rPr lang="is-IS" u="sng" dirty="0">
                <a:hlinkClick r:id="rId3"/>
              </a:rPr>
              <a:t>Viðverustefnu Reykjavíkurborgar.</a:t>
            </a:r>
            <a:r>
              <a:rPr lang="is-IS" dirty="0"/>
              <a:t>  Í </a:t>
            </a:r>
            <a:r>
              <a:rPr lang="is-IS" dirty="0" err="1"/>
              <a:t>slíkum</a:t>
            </a:r>
            <a:r>
              <a:rPr lang="is-IS" dirty="0"/>
              <a:t> tilvikum skal starfsmaður ætíð ráðfæra sig við sinn yfirmann og ekki er um vinnutíma að ræða en sú fjarvera skal </a:t>
            </a:r>
            <a:r>
              <a:rPr lang="is-IS" dirty="0" err="1"/>
              <a:t>þó</a:t>
            </a:r>
            <a:r>
              <a:rPr lang="is-IS" dirty="0"/>
              <a:t> ekki valda tekjutapi eða </a:t>
            </a:r>
            <a:r>
              <a:rPr lang="is-IS" dirty="0" err="1"/>
              <a:t>frádráttar</a:t>
            </a:r>
            <a:r>
              <a:rPr lang="is-IS" dirty="0"/>
              <a:t> frá föstum launum starfsfólks </a:t>
            </a:r>
          </a:p>
          <a:p>
            <a:pPr marL="0" indent="0">
              <a:buNone/>
            </a:pPr>
            <a:endParaRPr lang="is-IS" dirty="0"/>
          </a:p>
          <a:p>
            <a:pPr lvl="0"/>
            <a:r>
              <a:rPr lang="is-IS" dirty="0"/>
              <a:t>Farið er yfir að stytting vinnuvikunnar  hefur ekki áhrif á ávinnslu annarra réttinda þ.e. orlof eða veikindi.  Starfsfólk fær því styttinguna ekki bætta vegna veikindafjarveru, orlofs, annara leyfa eða frídaga (rauðir dagar). </a:t>
            </a:r>
          </a:p>
          <a:p>
            <a:endParaRPr lang="is-IS" dirty="0" smtClean="0"/>
          </a:p>
          <a:p>
            <a:endParaRPr lang="is-IS" dirty="0"/>
          </a:p>
        </p:txBody>
      </p:sp>
      <p:sp>
        <p:nvSpPr>
          <p:cNvPr id="5" name="Skyggnunúmersstaðgengill 4"/>
          <p:cNvSpPr>
            <a:spLocks noGrp="1"/>
          </p:cNvSpPr>
          <p:nvPr>
            <p:ph type="sldNum" sz="quarter" idx="12"/>
          </p:nvPr>
        </p:nvSpPr>
        <p:spPr/>
        <p:txBody>
          <a:bodyPr/>
          <a:lstStyle/>
          <a:p>
            <a:fld id="{F34A33BA-A17B-4221-9AAE-D44F3040AA42}" type="slidenum">
              <a:rPr lang="is-IS" smtClean="0"/>
              <a:t>6</a:t>
            </a:fld>
            <a:endParaRPr lang="is-IS"/>
          </a:p>
        </p:txBody>
      </p:sp>
    </p:spTree>
    <p:extLst>
      <p:ext uri="{BB962C8B-B14F-4D97-AF65-F5344CB8AC3E}">
        <p14:creationId xmlns:p14="http://schemas.microsoft.com/office/powerpoint/2010/main" val="3390023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p:cNvSpPr>
            <a:spLocks noGrp="1"/>
          </p:cNvSpPr>
          <p:nvPr>
            <p:ph type="body" sz="quarter" idx="17"/>
          </p:nvPr>
        </p:nvSpPr>
        <p:spPr>
          <a:xfrm>
            <a:off x="1638781" y="641186"/>
            <a:ext cx="7713941" cy="940275"/>
          </a:xfrm>
        </p:spPr>
        <p:txBody>
          <a:bodyPr>
            <a:normAutofit fontScale="92500" lnSpcReduction="20000"/>
          </a:bodyPr>
          <a:lstStyle/>
          <a:p>
            <a:r>
              <a:rPr lang="is-IS" dirty="0"/>
              <a:t> </a:t>
            </a:r>
          </a:p>
          <a:p>
            <a:pPr lvl="0"/>
            <a:r>
              <a:rPr lang="is-IS" dirty="0"/>
              <a:t>Atkvæðagreiðsla </a:t>
            </a:r>
          </a:p>
        </p:txBody>
      </p:sp>
      <p:sp>
        <p:nvSpPr>
          <p:cNvPr id="4" name="Textastaðgengill 3"/>
          <p:cNvSpPr>
            <a:spLocks noGrp="1"/>
          </p:cNvSpPr>
          <p:nvPr>
            <p:ph type="body" sz="quarter" idx="21"/>
          </p:nvPr>
        </p:nvSpPr>
        <p:spPr>
          <a:xfrm>
            <a:off x="1638781" y="2109828"/>
            <a:ext cx="9669780" cy="3292475"/>
          </a:xfrm>
        </p:spPr>
        <p:txBody>
          <a:bodyPr>
            <a:normAutofit fontScale="85000" lnSpcReduction="20000"/>
          </a:bodyPr>
          <a:lstStyle/>
          <a:p>
            <a:r>
              <a:rPr lang="is-IS" dirty="0"/>
              <a:t>Þegar sú tillaga/tillögur sem liggur til atkvæðagreiðslu hefur verið kynnt starfshópnum stendur vinnutímahópur fyrir atkvæðagreiðslu á starfsstaðnum.</a:t>
            </a:r>
          </a:p>
          <a:p>
            <a:r>
              <a:rPr lang="is-IS" dirty="0"/>
              <a:t>Atkvæðagreiðsla getur verið framkvæmd með kosningu á pappír og þá eru útbúnir atkvæðaseðlar skv. fyrirmynd og atkvæðakassa komið fyrir á starfsstað.</a:t>
            </a:r>
          </a:p>
          <a:p>
            <a:r>
              <a:rPr lang="is-IS" dirty="0"/>
              <a:t>Atkvæðagreiðsla getur verið framkvæmd með rafrænum hætti og er þá er útbúin kosning með aðstoð mannauðsþjónustu sviðs.</a:t>
            </a:r>
          </a:p>
          <a:p>
            <a:pPr marL="0" indent="0">
              <a:buNone/>
            </a:pPr>
            <a:endParaRPr lang="is-IS" dirty="0" smtClean="0"/>
          </a:p>
          <a:p>
            <a:endParaRPr lang="is-IS" dirty="0"/>
          </a:p>
        </p:txBody>
      </p:sp>
    </p:spTree>
    <p:extLst>
      <p:ext uri="{BB962C8B-B14F-4D97-AF65-F5344CB8AC3E}">
        <p14:creationId xmlns:p14="http://schemas.microsoft.com/office/powerpoint/2010/main" val="103133727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p:cNvSpPr>
            <a:spLocks noGrp="1"/>
          </p:cNvSpPr>
          <p:nvPr>
            <p:ph type="body" sz="quarter" idx="17"/>
          </p:nvPr>
        </p:nvSpPr>
        <p:spPr>
          <a:xfrm>
            <a:off x="1638781" y="641186"/>
            <a:ext cx="7713941" cy="940275"/>
          </a:xfrm>
        </p:spPr>
        <p:txBody>
          <a:bodyPr>
            <a:normAutofit fontScale="92500" lnSpcReduction="20000"/>
          </a:bodyPr>
          <a:lstStyle/>
          <a:p>
            <a:r>
              <a:rPr lang="is-IS" dirty="0"/>
              <a:t> </a:t>
            </a:r>
          </a:p>
          <a:p>
            <a:pPr lvl="0"/>
            <a:r>
              <a:rPr lang="is-IS" dirty="0"/>
              <a:t>Atkvæðagreiðsla </a:t>
            </a:r>
          </a:p>
        </p:txBody>
      </p:sp>
      <p:sp>
        <p:nvSpPr>
          <p:cNvPr id="4" name="Textastaðgengill 3"/>
          <p:cNvSpPr>
            <a:spLocks noGrp="1"/>
          </p:cNvSpPr>
          <p:nvPr>
            <p:ph type="body" sz="quarter" idx="21"/>
          </p:nvPr>
        </p:nvSpPr>
        <p:spPr>
          <a:xfrm>
            <a:off x="1638781" y="2109828"/>
            <a:ext cx="9669780" cy="3292475"/>
          </a:xfrm>
        </p:spPr>
        <p:txBody>
          <a:bodyPr>
            <a:normAutofit fontScale="25000" lnSpcReduction="20000"/>
          </a:bodyPr>
          <a:lstStyle/>
          <a:p>
            <a:pPr lvl="0"/>
            <a:r>
              <a:rPr lang="is-IS" sz="8000" dirty="0" smtClean="0"/>
              <a:t>Starfsfólk og stjórnendur greiða atkvæði um tillögu/r um styttingu. </a:t>
            </a:r>
          </a:p>
          <a:p>
            <a:pPr lvl="0"/>
            <a:r>
              <a:rPr lang="is-IS" sz="8000" dirty="0" smtClean="0"/>
              <a:t>Að minnsta kosti helmingur starfsfólks þarf að taka þátt í atkvæðagreiðslu til að teljist gild.</a:t>
            </a:r>
          </a:p>
          <a:p>
            <a:pPr lvl="0"/>
            <a:r>
              <a:rPr lang="is-IS" sz="8000" dirty="0" smtClean="0"/>
              <a:t>Meirihluti starfsfólks sem greiðir atkvæði þarf að samþykkja tillögu til að hún teljist samþykkt.</a:t>
            </a:r>
          </a:p>
          <a:p>
            <a:pPr lvl="0"/>
            <a:r>
              <a:rPr lang="is-IS" sz="8000" dirty="0" smtClean="0"/>
              <a:t>Mikilvægt að atkvæðagreiðsla standi yfir í ákveðin tíma (nokkra daga) þannig að öllu </a:t>
            </a:r>
            <a:r>
              <a:rPr lang="is-IS" sz="8000" dirty="0" err="1" smtClean="0"/>
              <a:t>starfsfólki</a:t>
            </a:r>
            <a:r>
              <a:rPr lang="is-IS" sz="8000" dirty="0" smtClean="0"/>
              <a:t> gefist svigrúm til að greiða atkvæði.</a:t>
            </a:r>
          </a:p>
          <a:p>
            <a:pPr lvl="0"/>
            <a:r>
              <a:rPr lang="is-IS" sz="8000" dirty="0" smtClean="0"/>
              <a:t>Náist ekki samkomulag um breytt skipulag vinnutíma og tillaga um styttingu er felld þá styttist vinnutími starfsfólks sem nemur 13 mínútum á dag eða 65 mínútum á viku.</a:t>
            </a:r>
          </a:p>
          <a:p>
            <a:pPr marL="0" indent="0">
              <a:buNone/>
            </a:pPr>
            <a:endParaRPr lang="is-IS" dirty="0" smtClean="0"/>
          </a:p>
          <a:p>
            <a:endParaRPr lang="is-IS" dirty="0"/>
          </a:p>
        </p:txBody>
      </p:sp>
    </p:spTree>
    <p:extLst>
      <p:ext uri="{BB962C8B-B14F-4D97-AF65-F5344CB8AC3E}">
        <p14:creationId xmlns:p14="http://schemas.microsoft.com/office/powerpoint/2010/main" val="803268248"/>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p:cNvSpPr>
            <a:spLocks noGrp="1"/>
          </p:cNvSpPr>
          <p:nvPr>
            <p:ph type="body" sz="quarter" idx="17"/>
          </p:nvPr>
        </p:nvSpPr>
        <p:spPr>
          <a:xfrm>
            <a:off x="1638781" y="641186"/>
            <a:ext cx="7713941" cy="940275"/>
          </a:xfrm>
        </p:spPr>
        <p:txBody>
          <a:bodyPr>
            <a:normAutofit fontScale="92500" lnSpcReduction="20000"/>
          </a:bodyPr>
          <a:lstStyle/>
          <a:p>
            <a:r>
              <a:rPr lang="is-IS" dirty="0"/>
              <a:t> </a:t>
            </a:r>
          </a:p>
          <a:p>
            <a:pPr lvl="0"/>
            <a:r>
              <a:rPr lang="is-IS" dirty="0" smtClean="0"/>
              <a:t>Að lokinni atkvæðagreiðslu</a:t>
            </a:r>
            <a:endParaRPr lang="is-IS" dirty="0"/>
          </a:p>
        </p:txBody>
      </p:sp>
      <p:sp>
        <p:nvSpPr>
          <p:cNvPr id="4" name="Textastaðgengill 3"/>
          <p:cNvSpPr>
            <a:spLocks noGrp="1"/>
          </p:cNvSpPr>
          <p:nvPr>
            <p:ph type="body" sz="quarter" idx="21"/>
          </p:nvPr>
        </p:nvSpPr>
        <p:spPr>
          <a:xfrm>
            <a:off x="1638781" y="2109828"/>
            <a:ext cx="9669780" cy="3292475"/>
          </a:xfrm>
        </p:spPr>
        <p:txBody>
          <a:bodyPr>
            <a:normAutofit lnSpcReduction="10000"/>
          </a:bodyPr>
          <a:lstStyle/>
          <a:p>
            <a:pPr marL="514350" indent="-514350">
              <a:buAutoNum type="alphaLcPeriod"/>
            </a:pPr>
            <a:r>
              <a:rPr lang="is-IS" b="1" dirty="0" smtClean="0"/>
              <a:t>Tillaga </a:t>
            </a:r>
            <a:r>
              <a:rPr lang="is-IS" b="1" dirty="0"/>
              <a:t>samþykkt:</a:t>
            </a:r>
            <a:r>
              <a:rPr lang="is-IS" dirty="0"/>
              <a:t> </a:t>
            </a:r>
            <a:endParaRPr lang="is-IS" dirty="0" smtClean="0"/>
          </a:p>
          <a:p>
            <a:pPr marL="514350" lvl="1" indent="0">
              <a:buNone/>
            </a:pPr>
            <a:r>
              <a:rPr lang="is-IS" dirty="0" smtClean="0"/>
              <a:t>Útfyllt </a:t>
            </a:r>
            <a:r>
              <a:rPr lang="is-IS" b="1" dirty="0" smtClean="0">
                <a:hlinkClick r:id="rId3"/>
              </a:rPr>
              <a:t>eyðublað</a:t>
            </a:r>
            <a:r>
              <a:rPr lang="is-IS" b="1" dirty="0" smtClean="0"/>
              <a:t> </a:t>
            </a:r>
            <a:r>
              <a:rPr lang="is-IS" dirty="0"/>
              <a:t>fyrir niðurstöðu umbótasamtals og atkvæðagreiðslu</a:t>
            </a:r>
            <a:r>
              <a:rPr lang="is-IS" dirty="0" smtClean="0"/>
              <a:t> er sent rafrænt </a:t>
            </a:r>
            <a:r>
              <a:rPr lang="is-IS" dirty="0"/>
              <a:t>hlutaðeigandi sviði til staðfestingar.</a:t>
            </a:r>
            <a:r>
              <a:rPr lang="is-IS" dirty="0"/>
              <a:t/>
            </a:r>
            <a:br>
              <a:rPr lang="is-IS" dirty="0"/>
            </a:br>
            <a:endParaRPr lang="is-IS" dirty="0" smtClean="0"/>
          </a:p>
          <a:p>
            <a:pPr marL="514350" indent="-514350">
              <a:buAutoNum type="alphaLcPeriod"/>
            </a:pPr>
            <a:r>
              <a:rPr lang="is-IS" b="1" dirty="0" smtClean="0"/>
              <a:t>Tillaga </a:t>
            </a:r>
            <a:r>
              <a:rPr lang="is-IS" b="1" dirty="0"/>
              <a:t>felld:</a:t>
            </a:r>
            <a:r>
              <a:rPr lang="is-IS" dirty="0"/>
              <a:t> </a:t>
            </a:r>
            <a:endParaRPr lang="is-IS" dirty="0"/>
          </a:p>
          <a:p>
            <a:pPr marL="514350" lvl="1" indent="0">
              <a:buNone/>
            </a:pPr>
            <a:r>
              <a:rPr lang="is-IS" dirty="0"/>
              <a:t>Útfyllt </a:t>
            </a:r>
            <a:r>
              <a:rPr lang="is-IS" b="1" dirty="0">
                <a:hlinkClick r:id="rId3"/>
              </a:rPr>
              <a:t>eyðublað</a:t>
            </a:r>
            <a:r>
              <a:rPr lang="is-IS" b="1" dirty="0"/>
              <a:t> </a:t>
            </a:r>
            <a:r>
              <a:rPr lang="is-IS" dirty="0"/>
              <a:t>fyrir niðurstöðu umbótasamtals og atkvæðagreiðslu er sent rafrænt hlutaðeigandi sviði </a:t>
            </a:r>
            <a:r>
              <a:rPr lang="is-IS" dirty="0" smtClean="0"/>
              <a:t>sem </a:t>
            </a:r>
            <a:r>
              <a:rPr lang="is-IS" dirty="0"/>
              <a:t>kallar fulltrúa vinnutímahópa saman og næstu skref </a:t>
            </a:r>
            <a:r>
              <a:rPr lang="is-IS" dirty="0" smtClean="0"/>
              <a:t>ákveðin.</a:t>
            </a:r>
            <a:endParaRPr lang="is-IS" dirty="0" smtClean="0"/>
          </a:p>
        </p:txBody>
      </p:sp>
    </p:spTree>
    <p:extLst>
      <p:ext uri="{BB962C8B-B14F-4D97-AF65-F5344CB8AC3E}">
        <p14:creationId xmlns:p14="http://schemas.microsoft.com/office/powerpoint/2010/main" val="2841512623"/>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þ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þ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þ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8587</TotalTime>
  <Words>641</Words>
  <Application>Microsoft Office PowerPoint</Application>
  <PresentationFormat>Víðskjár</PresentationFormat>
  <Paragraphs>70</Paragraphs>
  <Slides>10</Slides>
  <Notes>8</Notes>
  <HiddenSlides>0</HiddenSlides>
  <MMClips>0</MMClips>
  <ScaleCrop>false</ScaleCrop>
  <HeadingPairs>
    <vt:vector size="6" baseType="variant">
      <vt:variant>
        <vt:lpstr>Notaðar leturgerðir</vt:lpstr>
      </vt:variant>
      <vt:variant>
        <vt:i4>5</vt:i4>
      </vt:variant>
      <vt:variant>
        <vt:lpstr>Þema</vt:lpstr>
      </vt:variant>
      <vt:variant>
        <vt:i4>1</vt:i4>
      </vt:variant>
      <vt:variant>
        <vt:lpstr>Skyggnutitlar</vt:lpstr>
      </vt:variant>
      <vt:variant>
        <vt:i4>10</vt:i4>
      </vt:variant>
    </vt:vector>
  </HeadingPairs>
  <TitlesOfParts>
    <vt:vector size="16" baseType="lpstr">
      <vt:lpstr>Arial</vt:lpstr>
      <vt:lpstr>Calibri</vt:lpstr>
      <vt:lpstr>Calibri Light</vt:lpstr>
      <vt:lpstr>Helvetica</vt:lpstr>
      <vt:lpstr>Helvetica Neue Medium</vt:lpstr>
      <vt:lpstr>Office þema</vt:lpstr>
      <vt:lpstr>PowerPoint-kynning</vt:lpstr>
      <vt:lpstr>PowerPoint-kynning</vt:lpstr>
      <vt:lpstr>Atkvæðagreiðsla</vt:lpstr>
      <vt:lpstr>PowerPoint-kynning</vt:lpstr>
      <vt:lpstr>Kynning á fyrirliggjandi tillögu/m frh.</vt:lpstr>
      <vt:lpstr>Kynning á fyrirliggjandi tillögu/m frh.</vt:lpstr>
      <vt:lpstr>PowerPoint-kynning</vt:lpstr>
      <vt:lpstr>PowerPoint-kynning</vt:lpstr>
      <vt:lpstr>PowerPoint-kynning</vt:lpstr>
      <vt:lpstr>PowerPoint-kynning</vt:lpstr>
    </vt:vector>
  </TitlesOfParts>
  <Company>Reykjavik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PowerPoint-kynning</dc:title>
  <dc:creator>Ingibjörg Gísladóttir</dc:creator>
  <cp:lastModifiedBy>Lóa Birna Birgisdóttir</cp:lastModifiedBy>
  <cp:revision>87</cp:revision>
  <cp:lastPrinted>2020-10-02T11:23:25Z</cp:lastPrinted>
  <dcterms:created xsi:type="dcterms:W3CDTF">2020-09-22T10:44:34Z</dcterms:created>
  <dcterms:modified xsi:type="dcterms:W3CDTF">2020-11-26T17:01:37Z</dcterms:modified>
</cp:coreProperties>
</file>