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627" autoAdjust="0"/>
  </p:normalViewPr>
  <p:slideViewPr>
    <p:cSldViewPr snapToGrid="0">
      <p:cViewPr varScale="1">
        <p:scale>
          <a:sx n="94" d="100"/>
          <a:sy n="94" d="100"/>
        </p:scale>
        <p:origin x="125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08992-5051-4C93-99D9-D1AA252DEFEF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CF810-C411-42DE-8610-1CB8B18880A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0811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Heildartími kynningar er 5-7 mínútur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4DEC-641A-4A63-B37B-56D60B378A63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835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Er</a:t>
            </a:r>
            <a:r>
              <a:rPr lang="is-IS" baseline="0" dirty="0" smtClean="0"/>
              <a:t> ein eða fleiri tillaga fyrirliggjandi?</a:t>
            </a:r>
          </a:p>
          <a:p>
            <a:r>
              <a:rPr lang="is-IS" baseline="0" dirty="0" smtClean="0"/>
              <a:t>Var samstaða í hópnum um styttingu eða var </a:t>
            </a:r>
            <a:r>
              <a:rPr lang="is-IS" baseline="0" dirty="0" err="1" smtClean="0"/>
              <a:t>ólík</a:t>
            </a:r>
            <a:r>
              <a:rPr lang="is-IS" baseline="0" dirty="0" smtClean="0"/>
              <a:t> sýn og þurfti að ræða sig niður á niðurstöðu?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4DEC-641A-4A63-B37B-56D60B378A63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0308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Já</a:t>
            </a:r>
            <a:r>
              <a:rPr lang="is-IS" baseline="0" dirty="0" smtClean="0"/>
              <a:t> og þá hvernig</a:t>
            </a:r>
          </a:p>
          <a:p>
            <a:r>
              <a:rPr lang="is-IS" baseline="0" dirty="0" smtClean="0"/>
              <a:t>Nei og þá hvernig eru </a:t>
            </a:r>
            <a:r>
              <a:rPr lang="is-IS" baseline="0" dirty="0" err="1" smtClean="0"/>
              <a:t>ólíkar</a:t>
            </a:r>
            <a:r>
              <a:rPr lang="is-IS" baseline="0" dirty="0" smtClean="0"/>
              <a:t> útfærslur og af hverju ekki með sama hætti</a:t>
            </a:r>
          </a:p>
          <a:p>
            <a:endParaRPr lang="is-IS" baseline="0" dirty="0" smtClean="0"/>
          </a:p>
          <a:p>
            <a:r>
              <a:rPr lang="is-IS" b="1" baseline="0" dirty="0" smtClean="0"/>
              <a:t>Hér verði líka sett fram og </a:t>
            </a:r>
            <a:r>
              <a:rPr lang="is-IS" b="1" baseline="0" dirty="0" err="1" smtClean="0"/>
              <a:t>rætt</a:t>
            </a:r>
            <a:r>
              <a:rPr lang="is-IS" b="1" baseline="0" dirty="0" smtClean="0"/>
              <a:t>:</a:t>
            </a:r>
          </a:p>
          <a:p>
            <a:r>
              <a:rPr lang="is-IS" baseline="0" dirty="0" smtClean="0"/>
              <a:t>Hver er tillaga að útfærslu hléa?  T.d. verður afleysingu háttað þar sem það þarf.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Hvernig</a:t>
            </a:r>
            <a:r>
              <a:rPr lang="is-IS" baseline="0" dirty="0" smtClean="0"/>
              <a:t> verða hlé aðlöguð að styttingu?</a:t>
            </a:r>
          </a:p>
          <a:p>
            <a:endParaRPr lang="is-I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HVERNIG ER MÖNNUN TRYGGÐ Á OPNUNARTÍMA? </a:t>
            </a:r>
            <a:r>
              <a:rPr lang="is-IS" dirty="0" err="1" smtClean="0"/>
              <a:t>Skýr</a:t>
            </a:r>
            <a:r>
              <a:rPr lang="is-IS" baseline="0" dirty="0" err="1" smtClean="0"/>
              <a:t>a</a:t>
            </a:r>
            <a:r>
              <a:rPr lang="is-IS" baseline="0" dirty="0" smtClean="0"/>
              <a:t> hvernig fyrirkomulag mönnunar er þannig að ekki verði skert þjónusta.</a:t>
            </a:r>
            <a:endParaRPr lang="is-I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 smtClean="0"/>
          </a:p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4DEC-641A-4A63-B37B-56D60B378A63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604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Fara yfir helsu </a:t>
            </a:r>
            <a:r>
              <a:rPr lang="is-IS" dirty="0" err="1" smtClean="0"/>
              <a:t>umbætur</a:t>
            </a:r>
            <a:r>
              <a:rPr lang="is-IS" dirty="0" smtClean="0"/>
              <a:t> sem starfshópurinn</a:t>
            </a:r>
            <a:r>
              <a:rPr lang="is-IS" baseline="0" dirty="0" smtClean="0"/>
              <a:t> ætlar að fara í til að ná fram styttingu vinnuvikunnar með betri vinnutíma.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4DEC-641A-4A63-B37B-56D60B378A63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32849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Eru</a:t>
            </a:r>
            <a:r>
              <a:rPr lang="is-IS" baseline="0" dirty="0" smtClean="0"/>
              <a:t> einhverjar áskoranir sem eru enn </a:t>
            </a:r>
            <a:r>
              <a:rPr lang="is-IS" baseline="0" dirty="0" err="1" smtClean="0"/>
              <a:t>óleystar</a:t>
            </a:r>
            <a:r>
              <a:rPr lang="is-IS" baseline="0" dirty="0" smtClean="0"/>
              <a:t> ?  Var ekki hægt að fara í </a:t>
            </a:r>
            <a:r>
              <a:rPr lang="is-IS" baseline="0" dirty="0" err="1" smtClean="0"/>
              <a:t>ýtrustu</a:t>
            </a:r>
            <a:r>
              <a:rPr lang="is-IS" baseline="0" dirty="0" smtClean="0"/>
              <a:t> styttingu þrátt fyrir vilja starfshóps?</a:t>
            </a:r>
          </a:p>
          <a:p>
            <a:r>
              <a:rPr lang="is-IS" baseline="0" dirty="0" smtClean="0"/>
              <a:t>Eru frekari tillögur að breytingum sem þarf að skoða eða finna lausn á til að hægt </a:t>
            </a:r>
            <a:r>
              <a:rPr lang="is-IS" baseline="0" dirty="0" err="1" smtClean="0"/>
              <a:t>sé</a:t>
            </a:r>
            <a:r>
              <a:rPr lang="is-IS" baseline="0" dirty="0" smtClean="0"/>
              <a:t> að fara í </a:t>
            </a:r>
            <a:r>
              <a:rPr lang="is-IS" baseline="0" smtClean="0"/>
              <a:t>frekari styttingu?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4DEC-641A-4A63-B37B-56D60B378A63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9686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 smtClean="0"/>
              <a:t>Smelltu til að breyta stíl aðalundirtitla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58A-EC8A-4906-AECC-AFDBDAFB9526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A9F-37D7-422C-8152-5603536B584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8274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óðrétts tex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58A-EC8A-4906-AECC-AFDBDAFB9526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A9F-37D7-422C-8152-5603536B584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4778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óðrétts tex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58A-EC8A-4906-AECC-AFDBDAFB9526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A9F-37D7-422C-8152-5603536B584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577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iti fyrirlestur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"/>
          <p:cNvSpPr/>
          <p:nvPr/>
        </p:nvSpPr>
        <p:spPr>
          <a:xfrm>
            <a:off x="-14354" y="5723004"/>
            <a:ext cx="12220708" cy="1160463"/>
          </a:xfrm>
          <a:prstGeom prst="rect">
            <a:avLst/>
          </a:prstGeom>
          <a:solidFill>
            <a:srgbClr val="FDD55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spcBef>
                <a:spcPts val="0"/>
              </a:spcBef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7" name="Rectangle"/>
          <p:cNvSpPr/>
          <p:nvPr/>
        </p:nvSpPr>
        <p:spPr>
          <a:xfrm>
            <a:off x="-14354" y="-139149"/>
            <a:ext cx="12220708" cy="5889713"/>
          </a:xfrm>
          <a:prstGeom prst="rect">
            <a:avLst/>
          </a:prstGeom>
          <a:solidFill>
            <a:srgbClr val="0476E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spcBef>
                <a:spcPts val="0"/>
              </a:spcBef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48" name="Group 218.jpg" descr="Group 2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325" y="3468716"/>
            <a:ext cx="4631751" cy="3417007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ext"/>
          <p:cNvSpPr txBox="1"/>
          <p:nvPr/>
        </p:nvSpPr>
        <p:spPr>
          <a:xfrm>
            <a:off x="2255267" y="3334102"/>
            <a:ext cx="51361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endParaRPr sz="900"/>
          </a:p>
        </p:txBody>
      </p:sp>
      <p:pic>
        <p:nvPicPr>
          <p:cNvPr id="5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6400"/>
            <a:ext cx="457202" cy="715874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C343A07-EEE3-A34A-9744-5BCE3D943E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2857" y="2509308"/>
            <a:ext cx="7659688" cy="838200"/>
          </a:xfrm>
        </p:spPr>
        <p:txBody>
          <a:bodyPr>
            <a:normAutofit/>
          </a:bodyPr>
          <a:lstStyle>
            <a:lvl1pPr marL="0" indent="0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IS" dirty="0"/>
              <a:t>Fyrirsögn fyrirlesturs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0339ABE-D946-B642-81AD-5B4E69275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9790" y="3384385"/>
            <a:ext cx="7659688" cy="434975"/>
          </a:xfrm>
        </p:spPr>
        <p:txBody>
          <a:bodyPr>
            <a:normAutofit/>
          </a:bodyPr>
          <a:lstStyle>
            <a:lvl1pPr marL="0" indent="0">
              <a:buNone/>
              <a:defRPr sz="2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Undirtitill</a:t>
            </a:r>
            <a:r>
              <a:rPr lang="en-GB" dirty="0"/>
              <a:t> </a:t>
            </a:r>
            <a:r>
              <a:rPr lang="en-GB" dirty="0" err="1"/>
              <a:t>fyrirlesturs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7CF37E1-ADED-9D4F-8CB2-25BEA415BF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9790" y="6201189"/>
            <a:ext cx="7659688" cy="20409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Nafn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dagsetning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86745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Kafla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400050"/>
            <a:ext cx="457202" cy="715874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403527-120F-334E-AF19-5514F6DC2A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3331" y="2703136"/>
            <a:ext cx="4066814" cy="812800"/>
          </a:xfrm>
        </p:spPr>
        <p:txBody>
          <a:bodyPr>
            <a:normAutofit/>
          </a:bodyPr>
          <a:lstStyle>
            <a:lvl1pPr marL="0" indent="0">
              <a:buNone/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IS" dirty="0"/>
              <a:t>Fyrirsögn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9D53C22-14C8-7B4D-8D9D-E4ACC6960E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3331" y="3585210"/>
            <a:ext cx="3900560" cy="340029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Smelltu</a:t>
            </a:r>
            <a:r>
              <a:rPr lang="en-GB" dirty="0"/>
              <a:t> </a:t>
            </a:r>
            <a:r>
              <a:rPr lang="en-GB" dirty="0" err="1"/>
              <a:t>hér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skrifa</a:t>
            </a:r>
            <a:r>
              <a:rPr lang="en-GB" dirty="0"/>
              <a:t> </a:t>
            </a:r>
            <a:r>
              <a:rPr lang="en-GB" dirty="0" err="1"/>
              <a:t>texta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F4F1FE-186C-DF4C-AB69-0EBCB7C2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8089" y="0"/>
            <a:ext cx="5693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92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yrirsögn, punktar, teikning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400050"/>
            <a:ext cx="457202" cy="715874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D8E3A77-69B9-0A4E-9A56-96EEC47FB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1458" y="1782233"/>
            <a:ext cx="4566444" cy="8128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IS" dirty="0"/>
              <a:t>Stór fyrirsögn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D4A5E59-0606-2548-A0EA-5DC4790C5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4158" y="2779130"/>
            <a:ext cx="4566444" cy="31538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IS" dirty="0"/>
              <a:t>Meginmálstexti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72D22D8-E233-1740-B4EE-25E239676F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17871" y="2486024"/>
            <a:ext cx="3597275" cy="3292475"/>
          </a:xfrm>
        </p:spPr>
        <p:txBody>
          <a:bodyPr anchor="t" anchorCtr="0"/>
          <a:lstStyle>
            <a:lvl1pPr marL="171450" marR="0" indent="-171450" algn="l" defTabSz="412750" rtl="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3373DA"/>
              </a:buClr>
              <a:buSzPct val="125000"/>
              <a:buFont typeface="Arial" panose="020B0604020202020204" pitchFamily="34" charset="0"/>
              <a:buChar char="•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IS" b="0" dirty="0"/>
              <a:t>Megimálstexti</a:t>
            </a:r>
          </a:p>
          <a:p>
            <a:pPr marL="171450" marR="0" lvl="0" indent="-171450" algn="l" defTabSz="412750" rtl="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3373DA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Meginmálstexti</a:t>
            </a:r>
          </a:p>
          <a:p>
            <a:pPr marL="171450" marR="0" lvl="0" indent="-171450" algn="l" defTabSz="412750" rtl="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3373DA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Meginmálstexti</a:t>
            </a:r>
          </a:p>
          <a:p>
            <a:pPr marL="171450" marR="0" lvl="0" indent="-171450" algn="l" defTabSz="412750" rtl="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3373DA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Meginmálstexti</a:t>
            </a:r>
          </a:p>
          <a:p>
            <a:pPr lvl="0"/>
            <a:endParaRPr lang="en-IS" b="0" dirty="0"/>
          </a:p>
        </p:txBody>
      </p:sp>
    </p:spTree>
    <p:extLst>
      <p:ext uri="{BB962C8B-B14F-4D97-AF65-F5344CB8AC3E}">
        <p14:creationId xmlns:p14="http://schemas.microsoft.com/office/powerpoint/2010/main" val="9269763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58A-EC8A-4906-AECC-AFDBDAFB9526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A9F-37D7-422C-8152-5603536B584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5331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58A-EC8A-4906-AECC-AFDBDAFB9526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A9F-37D7-422C-8152-5603536B584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18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58A-EC8A-4906-AECC-AFDBDAFB9526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A9F-37D7-422C-8152-5603536B584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34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6" name="Staðgengill efn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7" name="Dagsetningarstaðgengill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58A-EC8A-4906-AECC-AFDBDAFB9526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8" name="Síðufótarstaðgengil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A9F-37D7-422C-8152-5603536B584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8920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58A-EC8A-4906-AECC-AFDBDAFB9526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A9F-37D7-422C-8152-5603536B584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6274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58A-EC8A-4906-AECC-AFDBDAFB9526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3" name="Síðufótarstaðgengil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A9F-37D7-422C-8152-5603536B584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997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58A-EC8A-4906-AECC-AFDBDAFB9526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A9F-37D7-422C-8152-5603536B584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0900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mynda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58A-EC8A-4906-AECC-AFDBDAFB9526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A9F-37D7-422C-8152-5603536B584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7288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1858A-EC8A-4906-AECC-AFDBDAFB9526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2A9F-37D7-422C-8152-5603536B584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3577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91D759-8512-4A20-B1B9-FF07313394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2856" y="1230923"/>
            <a:ext cx="10267293" cy="4656530"/>
          </a:xfrm>
        </p:spPr>
        <p:txBody>
          <a:bodyPr>
            <a:normAutofit/>
          </a:bodyPr>
          <a:lstStyle/>
          <a:p>
            <a:r>
              <a:rPr lang="en-US" altLang="is-IS" dirty="0" err="1" smtClean="0"/>
              <a:t>STYTTING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VINNUVIKUNNAR</a:t>
            </a:r>
            <a:r>
              <a:rPr lang="en-US" altLang="is-IS" dirty="0" smtClean="0"/>
              <a:t> -</a:t>
            </a:r>
          </a:p>
          <a:p>
            <a:r>
              <a:rPr lang="en-US" altLang="is-IS" dirty="0" smtClean="0"/>
              <a:t>BETRI VINNUTÍMI</a:t>
            </a:r>
          </a:p>
          <a:p>
            <a:endParaRPr lang="en-US" altLang="is-IS" sz="4000" dirty="0"/>
          </a:p>
          <a:p>
            <a:r>
              <a:rPr lang="is-IS" sz="3600" dirty="0" smtClean="0"/>
              <a:t>Samráðsfundur</a:t>
            </a:r>
            <a:br>
              <a:rPr lang="is-IS" sz="3600" dirty="0" smtClean="0"/>
            </a:br>
            <a:endParaRPr lang="is-IS" sz="3600" dirty="0" smtClean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5A9C2-FE50-452D-B954-8F51CA75D0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9790" y="6201189"/>
            <a:ext cx="7659688" cy="488369"/>
          </a:xfrm>
        </p:spPr>
        <p:txBody>
          <a:bodyPr>
            <a:noAutofit/>
          </a:bodyPr>
          <a:lstStyle/>
          <a:p>
            <a:r>
              <a:rPr lang="is-IS" sz="1800" dirty="0" smtClean="0"/>
              <a:t>Skref 5 við innleiðingu betri vinnutíma </a:t>
            </a:r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2124189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 idx="4294967295"/>
          </p:nvPr>
        </p:nvSpPr>
        <p:spPr>
          <a:xfrm>
            <a:off x="1299411" y="376238"/>
            <a:ext cx="10892589" cy="1325562"/>
          </a:xfrm>
        </p:spPr>
        <p:txBody>
          <a:bodyPr>
            <a:normAutofit/>
          </a:bodyPr>
          <a:lstStyle/>
          <a:p>
            <a:r>
              <a:rPr lang="is-IS" sz="4000" b="1" dirty="0" smtClean="0">
                <a:latin typeface="+mn-lt"/>
                <a:ea typeface="+mn-ea"/>
                <a:cs typeface="+mn-cs"/>
              </a:rPr>
              <a:t>Vinnutímahópur </a:t>
            </a:r>
            <a:br>
              <a:rPr lang="is-IS" sz="4000" b="1" dirty="0" smtClean="0">
                <a:latin typeface="+mn-lt"/>
                <a:ea typeface="+mn-ea"/>
                <a:cs typeface="+mn-cs"/>
              </a:rPr>
            </a:br>
            <a:r>
              <a:rPr lang="is-IS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starfsstaður</a:t>
            </a:r>
            <a:endParaRPr lang="is-IS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taðgengill efnis 2"/>
          <p:cNvSpPr>
            <a:spLocks noGrp="1"/>
          </p:cNvSpPr>
          <p:nvPr>
            <p:ph idx="4294967295"/>
          </p:nvPr>
        </p:nvSpPr>
        <p:spPr>
          <a:xfrm>
            <a:off x="397125" y="1701800"/>
            <a:ext cx="6108178" cy="4351338"/>
          </a:xfrm>
        </p:spPr>
        <p:txBody>
          <a:bodyPr>
            <a:noAutofit/>
          </a:bodyPr>
          <a:lstStyle/>
          <a:p>
            <a:r>
              <a:rPr lang="is-IS" sz="3600" dirty="0" smtClean="0"/>
              <a:t>Hve margir starfsmenn</a:t>
            </a:r>
          </a:p>
          <a:p>
            <a:pPr marL="0" indent="0">
              <a:buNone/>
            </a:pPr>
            <a:endParaRPr lang="is-IS" sz="3600" dirty="0" smtClean="0"/>
          </a:p>
          <a:p>
            <a:r>
              <a:rPr lang="is-IS" sz="3600" dirty="0" smtClean="0"/>
              <a:t>Vinnufyrirkomulag stafshóps/a</a:t>
            </a:r>
          </a:p>
          <a:p>
            <a:pPr marL="0" indent="0">
              <a:buNone/>
            </a:pPr>
            <a:r>
              <a:rPr lang="is-IS" sz="2000" dirty="0" smtClean="0"/>
              <a:t>-t.d. allir með sveigjanlega viðveru eða blanda að bundinni og sveigjanlegri eða bara bundin</a:t>
            </a:r>
          </a:p>
          <a:p>
            <a:pPr marL="0" indent="0">
              <a:buNone/>
            </a:pPr>
            <a:endParaRPr lang="is-IS" sz="4400" dirty="0"/>
          </a:p>
        </p:txBody>
      </p:sp>
    </p:spTree>
    <p:extLst>
      <p:ext uri="{BB962C8B-B14F-4D97-AF65-F5344CB8AC3E}">
        <p14:creationId xmlns:p14="http://schemas.microsoft.com/office/powerpoint/2010/main" val="3031361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/>
          <p:cNvSpPr>
            <a:spLocks noGrp="1"/>
          </p:cNvSpPr>
          <p:nvPr>
            <p:ph type="body" sz="quarter" idx="17"/>
          </p:nvPr>
        </p:nvSpPr>
        <p:spPr>
          <a:xfrm>
            <a:off x="1341796" y="985064"/>
            <a:ext cx="9052665" cy="812800"/>
          </a:xfrm>
        </p:spPr>
        <p:txBody>
          <a:bodyPr>
            <a:normAutofit/>
          </a:bodyPr>
          <a:lstStyle/>
          <a:p>
            <a:r>
              <a:rPr lang="is-IS" dirty="0" smtClean="0"/>
              <a:t>TILLAGA VINNUTÍMAHÓPS</a:t>
            </a:r>
            <a:endParaRPr lang="is-IS" dirty="0"/>
          </a:p>
        </p:txBody>
      </p:sp>
      <p:sp>
        <p:nvSpPr>
          <p:cNvPr id="4" name="Textastaðgengill 3"/>
          <p:cNvSpPr>
            <a:spLocks noGrp="1"/>
          </p:cNvSpPr>
          <p:nvPr>
            <p:ph type="body" sz="quarter" idx="21"/>
          </p:nvPr>
        </p:nvSpPr>
        <p:spPr>
          <a:xfrm>
            <a:off x="1341796" y="2362184"/>
            <a:ext cx="10476824" cy="3867166"/>
          </a:xfrm>
        </p:spPr>
        <p:txBody>
          <a:bodyPr>
            <a:noAutofit/>
          </a:bodyPr>
          <a:lstStyle/>
          <a:p>
            <a:r>
              <a:rPr lang="is-IS" sz="2400" dirty="0" smtClean="0"/>
              <a:t>STYTTING VINNUVIKUNNAR UM </a:t>
            </a:r>
            <a:r>
              <a:rPr lang="is-IS" sz="2400" u="sng" dirty="0" smtClean="0">
                <a:solidFill>
                  <a:srgbClr val="FF0000"/>
                </a:solidFill>
              </a:rPr>
              <a:t>X</a:t>
            </a:r>
            <a:r>
              <a:rPr lang="is-IS" sz="2400" dirty="0" smtClean="0"/>
              <a:t> FJÖLDA KLST.</a:t>
            </a:r>
          </a:p>
          <a:p>
            <a:pPr marL="0" indent="0">
              <a:buNone/>
            </a:pPr>
            <a:endParaRPr 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329971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/>
          <p:cNvSpPr>
            <a:spLocks noGrp="1"/>
          </p:cNvSpPr>
          <p:nvPr>
            <p:ph type="body" sz="quarter" idx="17"/>
          </p:nvPr>
        </p:nvSpPr>
        <p:spPr>
          <a:xfrm>
            <a:off x="1341796" y="985064"/>
            <a:ext cx="10476824" cy="812800"/>
          </a:xfrm>
        </p:spPr>
        <p:txBody>
          <a:bodyPr>
            <a:normAutofit fontScale="92500"/>
          </a:bodyPr>
          <a:lstStyle/>
          <a:p>
            <a:r>
              <a:rPr lang="is-IS" dirty="0" smtClean="0"/>
              <a:t>HVER ER TILLAGA AÐ  ÚTFÆRSLU STYTTINGAR?</a:t>
            </a:r>
            <a:endParaRPr lang="is-IS" dirty="0"/>
          </a:p>
        </p:txBody>
      </p:sp>
      <p:sp>
        <p:nvSpPr>
          <p:cNvPr id="4" name="Textastaðgengill 3"/>
          <p:cNvSpPr>
            <a:spLocks noGrp="1"/>
          </p:cNvSpPr>
          <p:nvPr>
            <p:ph type="body" sz="quarter" idx="21"/>
          </p:nvPr>
        </p:nvSpPr>
        <p:spPr>
          <a:xfrm>
            <a:off x="1341796" y="2362184"/>
            <a:ext cx="10476824" cy="3867166"/>
          </a:xfrm>
        </p:spPr>
        <p:txBody>
          <a:bodyPr>
            <a:noAutofit/>
          </a:bodyPr>
          <a:lstStyle/>
          <a:p>
            <a:r>
              <a:rPr lang="is-IS" sz="2400" dirty="0"/>
              <a:t>ER STYTTING ÚTFÆRÐ MEÐ SAMA HÆTTI FYRIR ALLT </a:t>
            </a:r>
            <a:r>
              <a:rPr lang="is-IS" sz="2400" dirty="0" smtClean="0"/>
              <a:t>STARFSFÓLK?</a:t>
            </a:r>
            <a:endParaRPr lang="is-IS" sz="2400" dirty="0"/>
          </a:p>
          <a:p>
            <a:endParaRPr 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2735446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/>
          <p:cNvSpPr>
            <a:spLocks noGrp="1"/>
          </p:cNvSpPr>
          <p:nvPr>
            <p:ph type="body" sz="quarter" idx="17"/>
          </p:nvPr>
        </p:nvSpPr>
        <p:spPr>
          <a:xfrm>
            <a:off x="1341796" y="985064"/>
            <a:ext cx="9052665" cy="812800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HVAÐA </a:t>
            </a:r>
            <a:r>
              <a:rPr lang="is-IS" dirty="0" err="1" smtClean="0"/>
              <a:t>UMBÆTUR</a:t>
            </a:r>
            <a:r>
              <a:rPr lang="is-IS" dirty="0" smtClean="0"/>
              <a:t> Í STARFSEMI Á AÐ GERA?</a:t>
            </a:r>
            <a:endParaRPr lang="is-IS" dirty="0"/>
          </a:p>
        </p:txBody>
      </p:sp>
      <p:sp>
        <p:nvSpPr>
          <p:cNvPr id="4" name="Textastaðgengill 3"/>
          <p:cNvSpPr>
            <a:spLocks noGrp="1"/>
          </p:cNvSpPr>
          <p:nvPr>
            <p:ph type="body" sz="quarter" idx="21"/>
          </p:nvPr>
        </p:nvSpPr>
        <p:spPr>
          <a:xfrm>
            <a:off x="1341796" y="2362184"/>
            <a:ext cx="10476824" cy="3867166"/>
          </a:xfrm>
        </p:spPr>
        <p:txBody>
          <a:bodyPr>
            <a:noAutofit/>
          </a:bodyPr>
          <a:lstStyle/>
          <a:p>
            <a:endParaRPr 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764438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/>
          <p:cNvSpPr>
            <a:spLocks noGrp="1"/>
          </p:cNvSpPr>
          <p:nvPr>
            <p:ph type="body" sz="quarter" idx="17"/>
          </p:nvPr>
        </p:nvSpPr>
        <p:spPr>
          <a:xfrm>
            <a:off x="1217018" y="994589"/>
            <a:ext cx="10726379" cy="812800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HVERJAR VORU EÐA ERU ENN HELSTU ÁSKORANIRNAR VIÐ ÚTFÆRSLU </a:t>
            </a:r>
            <a:r>
              <a:rPr lang="is-IS" dirty="0" smtClean="0"/>
              <a:t>STYTTINGAR</a:t>
            </a:r>
            <a:r>
              <a:rPr lang="is-IS" dirty="0" smtClean="0"/>
              <a:t>?</a:t>
            </a:r>
            <a:endParaRPr lang="is-IS" dirty="0"/>
          </a:p>
        </p:txBody>
      </p:sp>
      <p:sp>
        <p:nvSpPr>
          <p:cNvPr id="4" name="Textastaðgengill 3"/>
          <p:cNvSpPr>
            <a:spLocks noGrp="1"/>
          </p:cNvSpPr>
          <p:nvPr>
            <p:ph type="body" sz="quarter" idx="21"/>
          </p:nvPr>
        </p:nvSpPr>
        <p:spPr>
          <a:xfrm>
            <a:off x="1341796" y="2362184"/>
            <a:ext cx="10476824" cy="3867166"/>
          </a:xfrm>
        </p:spPr>
        <p:txBody>
          <a:bodyPr>
            <a:noAutofit/>
          </a:bodyPr>
          <a:lstStyle/>
          <a:p>
            <a:endParaRPr 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4120616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251</Words>
  <Application>Microsoft Office PowerPoint</Application>
  <PresentationFormat>Víðskjár</PresentationFormat>
  <Paragraphs>35</Paragraphs>
  <Slides>6</Slides>
  <Notes>5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4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 Medium</vt:lpstr>
      <vt:lpstr>Office þema</vt:lpstr>
      <vt:lpstr>PowerPoint-kynning</vt:lpstr>
      <vt:lpstr>Vinnutímahópur  starfsstaður</vt:lpstr>
      <vt:lpstr>PowerPoint-kynning</vt:lpstr>
      <vt:lpstr>PowerPoint-kynning</vt:lpstr>
      <vt:lpstr>PowerPoint-kynning</vt:lpstr>
      <vt:lpstr>PowerPoint-kynning</vt:lpstr>
    </vt:vector>
  </TitlesOfParts>
  <Company>Reykjavíkurborg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Lóa Birna Birgisdóttir</dc:creator>
  <cp:lastModifiedBy>Lóa Birna Birgisdóttir</cp:lastModifiedBy>
  <cp:revision>9</cp:revision>
  <dcterms:created xsi:type="dcterms:W3CDTF">2020-11-03T07:49:51Z</dcterms:created>
  <dcterms:modified xsi:type="dcterms:W3CDTF">2020-11-09T14:07:08Z</dcterms:modified>
</cp:coreProperties>
</file>